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7" Type="http://schemas.microsoft.com/office/2020/02/relationships/classificationlabels" Target="docMetadata/LabelInfo.xml"/><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66" r:id="rId6"/>
    <p:sldId id="267" r:id="rId7"/>
    <p:sldId id="273" r:id="rId8"/>
    <p:sldId id="257" r:id="rId9"/>
    <p:sldId id="259" r:id="rId10"/>
    <p:sldId id="261" r:id="rId11"/>
    <p:sldId id="274" r:id="rId12"/>
    <p:sldId id="263" r:id="rId13"/>
    <p:sldId id="275" r:id="rId14"/>
    <p:sldId id="262" r:id="rId15"/>
    <p:sldId id="268" r:id="rId16"/>
    <p:sldId id="270" r:id="rId17"/>
    <p:sldId id="269" r:id="rId18"/>
    <p:sldId id="271" r:id="rId19"/>
    <p:sldId id="272" r:id="rId20"/>
    <p:sldId id="258" r:id="rId21"/>
    <p:sldId id="260" r:id="rId22"/>
    <p:sldId id="264" r:id="rId23"/>
    <p:sldId id="265" r:id="rId24"/>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7440" autoAdjust="0"/>
  </p:normalViewPr>
  <p:slideViewPr>
    <p:cSldViewPr snapToGrid="0">
      <p:cViewPr varScale="1">
        <p:scale>
          <a:sx n="83" d="100"/>
          <a:sy n="83" d="100"/>
        </p:scale>
        <p:origin x="643" y="77"/>
      </p:cViewPr>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8" Type="http://schemas.openxmlformats.org/officeDocument/2006/relationships/image" Target="../media/image19.png"/><Relationship Id="rId3" Type="http://schemas.openxmlformats.org/officeDocument/2006/relationships/image" Target="../media/image18.svg"/><Relationship Id="rId7" Type="http://schemas.openxmlformats.org/officeDocument/2006/relationships/image" Target="../media/image4.svg"/><Relationship Id="rId2" Type="http://schemas.openxmlformats.org/officeDocument/2006/relationships/image" Target="../media/image17.pn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 Id="rId9" Type="http://schemas.openxmlformats.org/officeDocument/2006/relationships/image" Target="../media/image20.sv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2.svg"/><Relationship Id="rId7" Type="http://schemas.openxmlformats.org/officeDocument/2006/relationships/image" Target="../media/image4.svg"/><Relationship Id="rId2" Type="http://schemas.openxmlformats.org/officeDocument/2006/relationships/image" Target="../media/image21.pn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4.svg"/><Relationship Id="rId7" Type="http://schemas.openxmlformats.org/officeDocument/2006/relationships/image" Target="../media/image4.svg"/><Relationship Id="rId2" Type="http://schemas.openxmlformats.org/officeDocument/2006/relationships/image" Target="../media/image23.pn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6.svg"/><Relationship Id="rId7" Type="http://schemas.openxmlformats.org/officeDocument/2006/relationships/image" Target="../media/image4.svg"/><Relationship Id="rId2" Type="http://schemas.openxmlformats.org/officeDocument/2006/relationships/image" Target="../media/image25.pn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16.svg"/><Relationship Id="rId7" Type="http://schemas.openxmlformats.org/officeDocument/2006/relationships/image" Target="../media/image4.svg"/><Relationship Id="rId2" Type="http://schemas.openxmlformats.org/officeDocument/2006/relationships/image" Target="../media/image15.pn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28.svg"/><Relationship Id="rId2" Type="http://schemas.openxmlformats.org/officeDocument/2006/relationships/image" Target="../media/image27.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8.svg"/><Relationship Id="rId2" Type="http://schemas.openxmlformats.org/officeDocument/2006/relationships/image" Target="../media/image27.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Otsikkodia 1">
    <p:bg>
      <p:bgPr>
        <a:solidFill>
          <a:schemeClr val="bg1"/>
        </a:solidFill>
        <a:effectLst/>
      </p:bgPr>
    </p:bg>
    <p:spTree>
      <p:nvGrpSpPr>
        <p:cNvPr id="1" name=""/>
        <p:cNvGrpSpPr/>
        <p:nvPr/>
      </p:nvGrpSpPr>
      <p:grpSpPr>
        <a:xfrm>
          <a:off x="0" y="0"/>
          <a:ext cx="0" cy="0"/>
          <a:chOff x="0" y="0"/>
          <a:chExt cx="0" cy="0"/>
        </a:xfrm>
      </p:grpSpPr>
      <p:pic>
        <p:nvPicPr>
          <p:cNvPr id="3" name="Kuva 2" descr="Pohjois-Savon hyvinvointialueen tunnus.">
            <a:extLst>
              <a:ext uri="{FF2B5EF4-FFF2-40B4-BE49-F238E27FC236}">
                <a16:creationId xmlns:a16="http://schemas.microsoft.com/office/drawing/2014/main" id="{2B85AD46-9020-4C92-F627-9C09A44AF4E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29612" y="500884"/>
            <a:ext cx="2375375" cy="516386"/>
          </a:xfrm>
          <a:prstGeom prst="rect">
            <a:avLst/>
          </a:prstGeom>
        </p:spPr>
      </p:pic>
      <p:sp>
        <p:nvSpPr>
          <p:cNvPr id="2" name="Otsikko 1">
            <a:extLst>
              <a:ext uri="{FF2B5EF4-FFF2-40B4-BE49-F238E27FC236}">
                <a16:creationId xmlns:a16="http://schemas.microsoft.com/office/drawing/2014/main" id="{0F7D9DE8-ED6C-A014-668D-DB1C6468C2E9}"/>
              </a:ext>
            </a:extLst>
          </p:cNvPr>
          <p:cNvSpPr>
            <a:spLocks noGrp="1"/>
          </p:cNvSpPr>
          <p:nvPr>
            <p:ph type="ctrTitle"/>
          </p:nvPr>
        </p:nvSpPr>
        <p:spPr>
          <a:xfrm>
            <a:off x="529611" y="2235200"/>
            <a:ext cx="11046015" cy="2387600"/>
          </a:xfrm>
        </p:spPr>
        <p:txBody>
          <a:bodyPr anchor="ctr"/>
          <a:lstStyle>
            <a:lvl1pPr algn="ctr">
              <a:lnSpc>
                <a:spcPct val="114000"/>
              </a:lnSpc>
              <a:defRPr sz="6000" b="1">
                <a:solidFill>
                  <a:schemeClr val="tx1"/>
                </a:solidFill>
              </a:defRPr>
            </a:lvl1pPr>
          </a:lstStyle>
          <a:p>
            <a:r>
              <a:rPr lang="fi-FI"/>
              <a:t>Muokkaa ots. perustyyl. napsautt.</a:t>
            </a:r>
            <a:endParaRPr lang="fi-FI" dirty="0"/>
          </a:p>
        </p:txBody>
      </p:sp>
      <p:pic>
        <p:nvPicPr>
          <p:cNvPr id="20" name="Kuva 19">
            <a:extLst>
              <a:ext uri="{FF2B5EF4-FFF2-40B4-BE49-F238E27FC236}">
                <a16:creationId xmlns:a16="http://schemas.microsoft.com/office/drawing/2014/main" id="{1E7BFD93-F6B9-F319-220B-61537242548D}"/>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0544783" y="5279417"/>
            <a:ext cx="1647217" cy="1578583"/>
          </a:xfrm>
          <a:prstGeom prst="rect">
            <a:avLst/>
          </a:prstGeom>
        </p:spPr>
      </p:pic>
    </p:spTree>
    <p:extLst>
      <p:ext uri="{BB962C8B-B14F-4D97-AF65-F5344CB8AC3E}">
        <p14:creationId xmlns:p14="http://schemas.microsoft.com/office/powerpoint/2010/main" val="36767979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9_Sitaattinosto">
    <p:bg>
      <p:bgPr>
        <a:solidFill>
          <a:srgbClr val="EBE5DC"/>
        </a:solidFill>
        <a:effectLst/>
      </p:bgPr>
    </p:bg>
    <p:spTree>
      <p:nvGrpSpPr>
        <p:cNvPr id="1" name=""/>
        <p:cNvGrpSpPr/>
        <p:nvPr/>
      </p:nvGrpSpPr>
      <p:grpSpPr>
        <a:xfrm>
          <a:off x="0" y="0"/>
          <a:ext cx="0" cy="0"/>
          <a:chOff x="0" y="0"/>
          <a:chExt cx="0" cy="0"/>
        </a:xfrm>
      </p:grpSpPr>
      <p:sp>
        <p:nvSpPr>
          <p:cNvPr id="6" name="Sisällön paikkamerkki 5">
            <a:extLst>
              <a:ext uri="{FF2B5EF4-FFF2-40B4-BE49-F238E27FC236}">
                <a16:creationId xmlns:a16="http://schemas.microsoft.com/office/drawing/2014/main" id="{16F1C5F8-55C1-B442-CCB6-2FEBD5662D22}"/>
              </a:ext>
            </a:extLst>
          </p:cNvPr>
          <p:cNvSpPr>
            <a:spLocks noGrp="1"/>
          </p:cNvSpPr>
          <p:nvPr>
            <p:ph sz="quarter" idx="4" hasCustomPrompt="1"/>
          </p:nvPr>
        </p:nvSpPr>
        <p:spPr>
          <a:xfrm>
            <a:off x="2352750" y="2072302"/>
            <a:ext cx="6218494" cy="2620277"/>
          </a:xfrm>
        </p:spPr>
        <p:txBody>
          <a:bodyPr>
            <a:noAutofit/>
          </a:bodyPr>
          <a:lstStyle>
            <a:lvl1pPr marL="0" indent="0">
              <a:buFontTx/>
              <a:buNone/>
              <a:defRPr sz="3600" b="1">
                <a:solidFill>
                  <a:schemeClr val="tx1"/>
                </a:solidFill>
              </a:defRPr>
            </a:lvl1pPr>
            <a:lvl2pPr marL="457200" indent="0">
              <a:buFontTx/>
              <a:buNone/>
              <a:defRPr sz="2800" b="1"/>
            </a:lvl2pPr>
            <a:lvl3pPr marL="914400" indent="0">
              <a:buFontTx/>
              <a:buNone/>
              <a:defRPr sz="2800" b="1"/>
            </a:lvl3pPr>
            <a:lvl4pPr marL="1371600" indent="0">
              <a:buFontTx/>
              <a:buNone/>
              <a:defRPr sz="2800" b="1"/>
            </a:lvl4pPr>
            <a:lvl5pPr marL="1828800" indent="0">
              <a:buFontTx/>
              <a:buNone/>
              <a:defRPr sz="2800" b="1"/>
            </a:lvl5pPr>
          </a:lstStyle>
          <a:p>
            <a:pPr marL="0" marR="0" lvl="0" indent="0" algn="l" defTabSz="914400" rtl="0" eaLnBrk="1" fontAlgn="auto" latinLnBrk="0" hangingPunct="1">
              <a:lnSpc>
                <a:spcPct val="90000"/>
              </a:lnSpc>
              <a:spcBef>
                <a:spcPts val="1000"/>
              </a:spcBef>
              <a:spcAft>
                <a:spcPts val="0"/>
              </a:spcAft>
              <a:buClrTx/>
              <a:buSzTx/>
              <a:buFontTx/>
              <a:buNone/>
              <a:tabLst/>
              <a:defRPr/>
            </a:pPr>
            <a:r>
              <a:rPr lang="fi-FI" dirty="0"/>
              <a:t>Sitaattinosto</a:t>
            </a:r>
            <a:br>
              <a:rPr lang="fi-FI" dirty="0"/>
            </a:br>
            <a:r>
              <a:rPr lang="fi-FI" dirty="0"/>
              <a:t>Muokkaa tekstin perustyylejä napsauttamalla</a:t>
            </a:r>
          </a:p>
        </p:txBody>
      </p:sp>
      <p:sp>
        <p:nvSpPr>
          <p:cNvPr id="13" name="Sisällön paikkamerkki 3">
            <a:extLst>
              <a:ext uri="{FF2B5EF4-FFF2-40B4-BE49-F238E27FC236}">
                <a16:creationId xmlns:a16="http://schemas.microsoft.com/office/drawing/2014/main" id="{D2EE39BB-B291-74D1-2AAC-59A66D31B739}"/>
              </a:ext>
            </a:extLst>
          </p:cNvPr>
          <p:cNvSpPr>
            <a:spLocks noGrp="1"/>
          </p:cNvSpPr>
          <p:nvPr>
            <p:ph sz="half" idx="10" hasCustomPrompt="1"/>
          </p:nvPr>
        </p:nvSpPr>
        <p:spPr>
          <a:xfrm>
            <a:off x="2352750" y="4785697"/>
            <a:ext cx="3429633" cy="563128"/>
          </a:xfrm>
        </p:spPr>
        <p:txBody>
          <a:bodyPr anchor="b">
            <a:noAutofit/>
          </a:bodyPr>
          <a:lstStyle>
            <a:lvl1pPr marL="0" indent="0">
              <a:spcBef>
                <a:spcPts val="0"/>
              </a:spcBef>
              <a:buFontTx/>
              <a:buNone/>
              <a:defRPr sz="1400">
                <a:solidFill>
                  <a:schemeClr val="tx1"/>
                </a:solidFill>
              </a:defRPr>
            </a:lvl1pPr>
            <a:lvl2pPr marL="457200" indent="0">
              <a:buFontTx/>
              <a:buNone/>
              <a:defRPr sz="1600"/>
            </a:lvl2pPr>
            <a:lvl3pPr marL="914400" indent="0">
              <a:buFontTx/>
              <a:buNone/>
              <a:defRPr sz="1600"/>
            </a:lvl3pPr>
            <a:lvl4pPr marL="1371600" indent="0">
              <a:buFontTx/>
              <a:buNone/>
              <a:defRPr sz="1600"/>
            </a:lvl4pPr>
            <a:lvl5pPr marL="1828800" indent="0">
              <a:buFontTx/>
              <a:buNone/>
              <a:defRPr sz="1600"/>
            </a:lvl5pPr>
          </a:lstStyle>
          <a:p>
            <a:pPr lvl="0"/>
            <a:r>
              <a:rPr lang="fi-FI" dirty="0"/>
              <a:t>Sitaatin lähde / tekstin lisätieto </a:t>
            </a:r>
          </a:p>
        </p:txBody>
      </p:sp>
      <p:pic>
        <p:nvPicPr>
          <p:cNvPr id="15" name="Kuva 14">
            <a:extLst>
              <a:ext uri="{FF2B5EF4-FFF2-40B4-BE49-F238E27FC236}">
                <a16:creationId xmlns:a16="http://schemas.microsoft.com/office/drawing/2014/main" id="{86ABE5BD-E70B-C58A-8D5B-A5A585E6A24C}"/>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89742" y="1250765"/>
            <a:ext cx="904184" cy="693621"/>
          </a:xfrm>
          <a:prstGeom prst="rect">
            <a:avLst/>
          </a:prstGeom>
        </p:spPr>
      </p:pic>
      <p:pic>
        <p:nvPicPr>
          <p:cNvPr id="8" name="Kuva 7">
            <a:extLst>
              <a:ext uri="{FF2B5EF4-FFF2-40B4-BE49-F238E27FC236}">
                <a16:creationId xmlns:a16="http://schemas.microsoft.com/office/drawing/2014/main" id="{9EC27A96-03F6-2E75-A770-DBE1D73ADA05}"/>
              </a:ext>
              <a:ext uri="{C183D7F6-B498-43B3-948B-1728B52AA6E4}">
                <adec:decorative xmlns:adec="http://schemas.microsoft.com/office/drawing/2017/decorative" val="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988440" y="2974789"/>
            <a:ext cx="4203560" cy="3903307"/>
          </a:xfrm>
          <a:prstGeom prst="rect">
            <a:avLst/>
          </a:prstGeom>
        </p:spPr>
      </p:pic>
    </p:spTree>
    <p:extLst>
      <p:ext uri="{BB962C8B-B14F-4D97-AF65-F5344CB8AC3E}">
        <p14:creationId xmlns:p14="http://schemas.microsoft.com/office/powerpoint/2010/main" val="446012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isällys">
    <p:bg>
      <p:bgPr>
        <a:solidFill>
          <a:schemeClr val="accent6"/>
        </a:solidFill>
        <a:effectLst/>
      </p:bgPr>
    </p:bg>
    <p:spTree>
      <p:nvGrpSpPr>
        <p:cNvPr id="1" name=""/>
        <p:cNvGrpSpPr/>
        <p:nvPr/>
      </p:nvGrpSpPr>
      <p:grpSpPr>
        <a:xfrm>
          <a:off x="0" y="0"/>
          <a:ext cx="0" cy="0"/>
          <a:chOff x="0" y="0"/>
          <a:chExt cx="0" cy="0"/>
        </a:xfrm>
      </p:grpSpPr>
      <p:sp>
        <p:nvSpPr>
          <p:cNvPr id="3" name="Otsikko 1">
            <a:extLst>
              <a:ext uri="{FF2B5EF4-FFF2-40B4-BE49-F238E27FC236}">
                <a16:creationId xmlns:a16="http://schemas.microsoft.com/office/drawing/2014/main" id="{84A04E2C-DCAE-2419-0C33-D89F36507E08}"/>
              </a:ext>
            </a:extLst>
          </p:cNvPr>
          <p:cNvSpPr txBox="1">
            <a:spLocks/>
          </p:cNvSpPr>
          <p:nvPr/>
        </p:nvSpPr>
        <p:spPr>
          <a:xfrm>
            <a:off x="1193260" y="1256030"/>
            <a:ext cx="5036820" cy="812800"/>
          </a:xfrm>
          <a:prstGeom prst="rect">
            <a:avLst/>
          </a:prstGeom>
        </p:spPr>
        <p:txBody>
          <a:bodyPr vert="horz" lIns="91440" tIns="45720" rIns="91440" bIns="45720" numCol="2" rtlCol="0" anchor="t">
            <a:noAutofit/>
          </a:bodyPr>
          <a:lstStyle>
            <a:lvl1pPr marL="457200" indent="-457200" algn="l" defTabSz="914400" rtl="0" eaLnBrk="1" latinLnBrk="0" hangingPunct="1">
              <a:lnSpc>
                <a:spcPct val="90000"/>
              </a:lnSpc>
              <a:spcBef>
                <a:spcPct val="0"/>
              </a:spcBef>
              <a:buFont typeface="+mj-lt"/>
              <a:buAutoNum type="arabicPeriod"/>
              <a:defRPr sz="2400" b="1" kern="1200">
                <a:solidFill>
                  <a:schemeClr val="bg1"/>
                </a:solidFill>
                <a:latin typeface="+mj-lt"/>
                <a:ea typeface="+mj-ea"/>
                <a:cs typeface="+mj-cs"/>
              </a:defRPr>
            </a:lvl1pPr>
          </a:lstStyle>
          <a:p>
            <a:pPr marL="0" indent="0">
              <a:lnSpc>
                <a:spcPct val="100000"/>
              </a:lnSpc>
              <a:buFontTx/>
              <a:buNone/>
            </a:pPr>
            <a:r>
              <a:rPr lang="fi-FI" sz="3600" b="1" dirty="0"/>
              <a:t>Sisältö</a:t>
            </a:r>
          </a:p>
        </p:txBody>
      </p:sp>
      <p:sp>
        <p:nvSpPr>
          <p:cNvPr id="8" name="Tekstin paikkamerkki 7">
            <a:extLst>
              <a:ext uri="{FF2B5EF4-FFF2-40B4-BE49-F238E27FC236}">
                <a16:creationId xmlns:a16="http://schemas.microsoft.com/office/drawing/2014/main" id="{8FC7791F-6AD7-0400-6AE0-4C506916D55C}"/>
              </a:ext>
            </a:extLst>
          </p:cNvPr>
          <p:cNvSpPr>
            <a:spLocks noGrp="1"/>
          </p:cNvSpPr>
          <p:nvPr>
            <p:ph type="body" sz="quarter" idx="11"/>
          </p:nvPr>
        </p:nvSpPr>
        <p:spPr>
          <a:xfrm>
            <a:off x="1689698" y="2233613"/>
            <a:ext cx="6311302" cy="3737696"/>
          </a:xfrm>
        </p:spPr>
        <p:txBody>
          <a:bodyPr>
            <a:noAutofit/>
          </a:bodyPr>
          <a:lstStyle>
            <a:lvl1pPr marL="342900" indent="-342900">
              <a:lnSpc>
                <a:spcPct val="114000"/>
              </a:lnSpc>
              <a:spcBef>
                <a:spcPts val="600"/>
              </a:spcBef>
              <a:spcAft>
                <a:spcPts val="600"/>
              </a:spcAft>
              <a:buFont typeface="+mj-lt"/>
              <a:buAutoNum type="arabicPeriod"/>
              <a:defRPr sz="1800" b="1">
                <a:solidFill>
                  <a:schemeClr val="bg1"/>
                </a:solidFill>
              </a:defRPr>
            </a:lvl1pPr>
            <a:lvl2pPr marL="457200" indent="0">
              <a:buNone/>
              <a:defRPr sz="1400">
                <a:solidFill>
                  <a:schemeClr val="bg1"/>
                </a:solidFill>
              </a:defRPr>
            </a:lvl2pPr>
          </a:lstStyle>
          <a:p>
            <a:pPr lvl="0"/>
            <a:r>
              <a:rPr lang="fi-FI"/>
              <a:t>Muokkaa tekstin perustyylejä napsauttamalla</a:t>
            </a:r>
          </a:p>
        </p:txBody>
      </p:sp>
    </p:spTree>
    <p:extLst>
      <p:ext uri="{BB962C8B-B14F-4D97-AF65-F5344CB8AC3E}">
        <p14:creationId xmlns:p14="http://schemas.microsoft.com/office/powerpoint/2010/main" val="22796656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9E646F3-87BF-F29A-9391-DD78440658C0}"/>
              </a:ext>
            </a:extLst>
          </p:cNvPr>
          <p:cNvSpPr>
            <a:spLocks noGrp="1"/>
          </p:cNvSpPr>
          <p:nvPr>
            <p:ph type="title"/>
          </p:nvPr>
        </p:nvSpPr>
        <p:spPr/>
        <p:txBody>
          <a:bodyPr anchor="b"/>
          <a:lstStyle>
            <a:lvl1pPr>
              <a:defRPr>
                <a:solidFill>
                  <a:schemeClr val="accent6"/>
                </a:solidFill>
              </a:defRPr>
            </a:lvl1pPr>
          </a:lstStyle>
          <a:p>
            <a:r>
              <a:rPr lang="fi-FI"/>
              <a:t>Muokkaa ots. perustyyl. napsautt.</a:t>
            </a:r>
            <a:endParaRPr lang="fi-FI" dirty="0"/>
          </a:p>
        </p:txBody>
      </p:sp>
      <p:sp>
        <p:nvSpPr>
          <p:cNvPr id="3" name="Sisällön paikkamerkki 2">
            <a:extLst>
              <a:ext uri="{FF2B5EF4-FFF2-40B4-BE49-F238E27FC236}">
                <a16:creationId xmlns:a16="http://schemas.microsoft.com/office/drawing/2014/main" id="{D13ED77E-D289-2A9A-5A8C-A676B62C81E9}"/>
              </a:ext>
            </a:extLst>
          </p:cNvPr>
          <p:cNvSpPr>
            <a:spLocks noGrp="1"/>
          </p:cNvSpPr>
          <p:nvPr>
            <p:ph idx="1"/>
          </p:nvPr>
        </p:nvSpPr>
        <p:spPr>
          <a:xfrm>
            <a:off x="838200" y="1825625"/>
            <a:ext cx="10515600" cy="3931707"/>
          </a:xfrm>
        </p:spPr>
        <p:txBody>
          <a:bodyPr/>
          <a:lstStyle>
            <a:lvl1pPr marL="0" indent="0">
              <a:buFontTx/>
              <a:buNone/>
              <a:defRPr sz="2000"/>
            </a:lvl1pPr>
            <a:lvl2pPr>
              <a:defRPr sz="1800" b="1"/>
            </a:lvl2pPr>
            <a:lvl3pPr>
              <a:defRPr sz="1600"/>
            </a:lvl3pPr>
          </a:lstStyle>
          <a:p>
            <a:pPr lvl="0"/>
            <a:r>
              <a:rPr lang="fi-FI"/>
              <a:t>Muokkaa tekstin perustyylejä napsauttamalla</a:t>
            </a:r>
          </a:p>
          <a:p>
            <a:pPr lvl="1"/>
            <a:r>
              <a:rPr lang="fi-FI"/>
              <a:t>toinen taso</a:t>
            </a:r>
          </a:p>
          <a:p>
            <a:pPr lvl="2"/>
            <a:r>
              <a:rPr lang="fi-FI"/>
              <a:t>kolmas taso</a:t>
            </a:r>
          </a:p>
        </p:txBody>
      </p:sp>
      <p:pic>
        <p:nvPicPr>
          <p:cNvPr id="4" name="Kuva 3">
            <a:extLst>
              <a:ext uri="{FF2B5EF4-FFF2-40B4-BE49-F238E27FC236}">
                <a16:creationId xmlns:a16="http://schemas.microsoft.com/office/drawing/2014/main" id="{5C2A44F3-FBAD-AEC1-12BE-D1BDFD570547}"/>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63903" y="6273034"/>
            <a:ext cx="1476080" cy="320887"/>
          </a:xfrm>
          <a:prstGeom prst="rect">
            <a:avLst/>
          </a:prstGeom>
        </p:spPr>
      </p:pic>
      <p:pic>
        <p:nvPicPr>
          <p:cNvPr id="5" name="Kuva 4">
            <a:extLst>
              <a:ext uri="{FF2B5EF4-FFF2-40B4-BE49-F238E27FC236}">
                <a16:creationId xmlns:a16="http://schemas.microsoft.com/office/drawing/2014/main" id="{85CC0D6C-2E85-F601-C2CC-BE4D3F2AF279}"/>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328588" y="6040612"/>
            <a:ext cx="863411" cy="827435"/>
          </a:xfrm>
          <a:prstGeom prst="rect">
            <a:avLst/>
          </a:prstGeom>
        </p:spPr>
      </p:pic>
      <p:cxnSp>
        <p:nvCxnSpPr>
          <p:cNvPr id="6" name="Suora yhdysviiva 5">
            <a:extLst>
              <a:ext uri="{FF2B5EF4-FFF2-40B4-BE49-F238E27FC236}">
                <a16:creationId xmlns:a16="http://schemas.microsoft.com/office/drawing/2014/main" id="{8C52FF00-65BB-1FBC-2F03-0CB2D3AAE011}"/>
              </a:ext>
              <a:ext uri="{C183D7F6-B498-43B3-948B-1728B52AA6E4}">
                <adec:decorative xmlns:adec="http://schemas.microsoft.com/office/drawing/2017/decorative" val="1"/>
              </a:ext>
            </a:extLst>
          </p:cNvPr>
          <p:cNvCxnSpPr/>
          <p:nvPr/>
        </p:nvCxnSpPr>
        <p:spPr>
          <a:xfrm>
            <a:off x="563903" y="6030564"/>
            <a:ext cx="10965078"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78424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itaattinost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C384D90-9EB8-749A-0656-46CA88BE20A1}"/>
              </a:ext>
            </a:extLst>
          </p:cNvPr>
          <p:cNvSpPr>
            <a:spLocks noGrp="1"/>
          </p:cNvSpPr>
          <p:nvPr>
            <p:ph type="title"/>
          </p:nvPr>
        </p:nvSpPr>
        <p:spPr>
          <a:xfrm>
            <a:off x="839788" y="365126"/>
            <a:ext cx="10515600" cy="1051898"/>
          </a:xfrm>
        </p:spPr>
        <p:txBody>
          <a:bodyPr anchor="b">
            <a:noAutofit/>
          </a:bodyPr>
          <a:lstStyle>
            <a:lvl1pPr>
              <a:defRPr>
                <a:solidFill>
                  <a:schemeClr val="accent6"/>
                </a:solidFill>
              </a:defRPr>
            </a:lvl1pPr>
          </a:lstStyle>
          <a:p>
            <a:r>
              <a:rPr lang="fi-FI"/>
              <a:t>Muokkaa ots. perustyyl. napsautt.</a:t>
            </a:r>
            <a:endParaRPr lang="fi-FI" dirty="0"/>
          </a:p>
        </p:txBody>
      </p:sp>
      <p:sp>
        <p:nvSpPr>
          <p:cNvPr id="4" name="Sisällön paikkamerkki 3">
            <a:extLst>
              <a:ext uri="{FF2B5EF4-FFF2-40B4-BE49-F238E27FC236}">
                <a16:creationId xmlns:a16="http://schemas.microsoft.com/office/drawing/2014/main" id="{F253DA31-2F6D-43FD-8BE1-471A242990F6}"/>
              </a:ext>
            </a:extLst>
          </p:cNvPr>
          <p:cNvSpPr>
            <a:spLocks noGrp="1"/>
          </p:cNvSpPr>
          <p:nvPr>
            <p:ph sz="half" idx="2"/>
          </p:nvPr>
        </p:nvSpPr>
        <p:spPr>
          <a:xfrm>
            <a:off x="839788" y="1536750"/>
            <a:ext cx="5157787" cy="4173816"/>
          </a:xfrm>
        </p:spPr>
        <p:txBody>
          <a:bodyPr>
            <a:noAutofit/>
          </a:bodyPr>
          <a:lstStyle>
            <a:lvl1pPr marL="0" indent="0">
              <a:lnSpc>
                <a:spcPct val="114000"/>
              </a:lnSpc>
              <a:spcBef>
                <a:spcPts val="0"/>
              </a:spcBef>
              <a:spcAft>
                <a:spcPts val="600"/>
              </a:spcAft>
              <a:buFontTx/>
              <a:buNone/>
              <a:defRPr sz="1800"/>
            </a:lvl1pPr>
            <a:lvl2pPr marL="457200" indent="0">
              <a:buFontTx/>
              <a:buNone/>
              <a:defRPr sz="1600"/>
            </a:lvl2pPr>
            <a:lvl3pPr marL="914400" indent="0">
              <a:buFontTx/>
              <a:buNone/>
              <a:defRPr sz="1600"/>
            </a:lvl3pPr>
            <a:lvl4pPr marL="1371600" indent="0">
              <a:buFontTx/>
              <a:buNone/>
              <a:defRPr sz="1600"/>
            </a:lvl4pPr>
            <a:lvl5pPr marL="1828800" indent="0">
              <a:buFontTx/>
              <a:buNone/>
              <a:defRPr sz="1600"/>
            </a:lvl5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16F1C5F8-55C1-B442-CCB6-2FEBD5662D22}"/>
              </a:ext>
            </a:extLst>
          </p:cNvPr>
          <p:cNvSpPr>
            <a:spLocks noGrp="1"/>
          </p:cNvSpPr>
          <p:nvPr>
            <p:ph sz="quarter" idx="4" hasCustomPrompt="1"/>
          </p:nvPr>
        </p:nvSpPr>
        <p:spPr>
          <a:xfrm>
            <a:off x="7018020" y="2235640"/>
            <a:ext cx="4046220" cy="2581274"/>
          </a:xfrm>
        </p:spPr>
        <p:txBody>
          <a:bodyPr>
            <a:noAutofit/>
          </a:bodyPr>
          <a:lstStyle>
            <a:lvl1pPr marL="0" indent="0">
              <a:lnSpc>
                <a:spcPct val="100000"/>
              </a:lnSpc>
              <a:spcBef>
                <a:spcPts val="0"/>
              </a:spcBef>
              <a:buFontTx/>
              <a:buNone/>
              <a:defRPr sz="2800" b="1"/>
            </a:lvl1pPr>
            <a:lvl2pPr marL="457200" indent="0">
              <a:buFontTx/>
              <a:buNone/>
              <a:defRPr sz="2800" b="1"/>
            </a:lvl2pPr>
            <a:lvl3pPr marL="914400" indent="0">
              <a:buFontTx/>
              <a:buNone/>
              <a:defRPr sz="2800" b="1"/>
            </a:lvl3pPr>
            <a:lvl4pPr marL="1371600" indent="0">
              <a:buFontTx/>
              <a:buNone/>
              <a:defRPr sz="2800" b="1"/>
            </a:lvl4pPr>
            <a:lvl5pPr marL="1828800" indent="0">
              <a:buFontTx/>
              <a:buNone/>
              <a:defRPr sz="2800" b="1"/>
            </a:lvl5pPr>
          </a:lstStyle>
          <a:p>
            <a:pPr marL="0" marR="0" lvl="0" indent="0" algn="l" defTabSz="914400" rtl="0" eaLnBrk="1" fontAlgn="auto" latinLnBrk="0" hangingPunct="1">
              <a:lnSpc>
                <a:spcPct val="90000"/>
              </a:lnSpc>
              <a:spcBef>
                <a:spcPts val="1000"/>
              </a:spcBef>
              <a:spcAft>
                <a:spcPts val="0"/>
              </a:spcAft>
              <a:buClrTx/>
              <a:buSzTx/>
              <a:buFontTx/>
              <a:buNone/>
              <a:tabLst/>
              <a:defRPr/>
            </a:pPr>
            <a:r>
              <a:rPr lang="fi-FI" dirty="0"/>
              <a:t>Sitaattinosto </a:t>
            </a:r>
            <a:br>
              <a:rPr lang="fi-FI" dirty="0"/>
            </a:br>
            <a:r>
              <a:rPr lang="fi-FI" dirty="0"/>
              <a:t>Muokkaa tekstin perustyylejä napsauttamalla</a:t>
            </a:r>
          </a:p>
          <a:p>
            <a:pPr lvl="0"/>
            <a:endParaRPr lang="fi-FI" dirty="0"/>
          </a:p>
        </p:txBody>
      </p:sp>
      <p:sp>
        <p:nvSpPr>
          <p:cNvPr id="13" name="Sisällön paikkamerkki 3">
            <a:extLst>
              <a:ext uri="{FF2B5EF4-FFF2-40B4-BE49-F238E27FC236}">
                <a16:creationId xmlns:a16="http://schemas.microsoft.com/office/drawing/2014/main" id="{D2EE39BB-B291-74D1-2AAC-59A66D31B739}"/>
              </a:ext>
            </a:extLst>
          </p:cNvPr>
          <p:cNvSpPr>
            <a:spLocks noGrp="1"/>
          </p:cNvSpPr>
          <p:nvPr>
            <p:ph sz="half" idx="10" hasCustomPrompt="1"/>
          </p:nvPr>
        </p:nvSpPr>
        <p:spPr>
          <a:xfrm>
            <a:off x="7018020" y="5147438"/>
            <a:ext cx="3429633" cy="563128"/>
          </a:xfrm>
        </p:spPr>
        <p:txBody>
          <a:bodyPr anchor="b">
            <a:noAutofit/>
          </a:bodyPr>
          <a:lstStyle>
            <a:lvl1pPr marL="0" indent="0">
              <a:spcBef>
                <a:spcPts val="0"/>
              </a:spcBef>
              <a:buFontTx/>
              <a:buNone/>
              <a:defRPr sz="1400">
                <a:solidFill>
                  <a:schemeClr val="tx1">
                    <a:lumMod val="75000"/>
                    <a:lumOff val="25000"/>
                  </a:schemeClr>
                </a:solidFill>
              </a:defRPr>
            </a:lvl1pPr>
            <a:lvl2pPr marL="457200" indent="0">
              <a:buFontTx/>
              <a:buNone/>
              <a:defRPr sz="1600"/>
            </a:lvl2pPr>
            <a:lvl3pPr marL="914400" indent="0">
              <a:buFontTx/>
              <a:buNone/>
              <a:defRPr sz="1600"/>
            </a:lvl3pPr>
            <a:lvl4pPr marL="1371600" indent="0">
              <a:buFontTx/>
              <a:buNone/>
              <a:defRPr sz="1600"/>
            </a:lvl4pPr>
            <a:lvl5pPr marL="1828800" indent="0">
              <a:buFontTx/>
              <a:buNone/>
              <a:defRPr sz="1600"/>
            </a:lvl5pPr>
          </a:lstStyle>
          <a:p>
            <a:pPr lvl="0"/>
            <a:r>
              <a:rPr lang="fi-FI" dirty="0"/>
              <a:t>Nimi</a:t>
            </a:r>
            <a:br>
              <a:rPr lang="fi-FI" dirty="0"/>
            </a:br>
            <a:r>
              <a:rPr lang="fi-FI" dirty="0"/>
              <a:t>Titteli</a:t>
            </a:r>
          </a:p>
        </p:txBody>
      </p:sp>
      <p:pic>
        <p:nvPicPr>
          <p:cNvPr id="15" name="Kuva 14">
            <a:extLst>
              <a:ext uri="{FF2B5EF4-FFF2-40B4-BE49-F238E27FC236}">
                <a16:creationId xmlns:a16="http://schemas.microsoft.com/office/drawing/2014/main" id="{86ABE5BD-E70B-C58A-8D5B-A5A585E6A24C}"/>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705253" y="1695773"/>
            <a:ext cx="625533" cy="479861"/>
          </a:xfrm>
          <a:prstGeom prst="rect">
            <a:avLst/>
          </a:prstGeom>
        </p:spPr>
      </p:pic>
      <p:pic>
        <p:nvPicPr>
          <p:cNvPr id="3" name="Kuva 2">
            <a:extLst>
              <a:ext uri="{FF2B5EF4-FFF2-40B4-BE49-F238E27FC236}">
                <a16:creationId xmlns:a16="http://schemas.microsoft.com/office/drawing/2014/main" id="{37C0D72E-7218-1A49-A847-CA7AFC8B1BC3}"/>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63903" y="6273034"/>
            <a:ext cx="1476080" cy="320887"/>
          </a:xfrm>
          <a:prstGeom prst="rect">
            <a:avLst/>
          </a:prstGeom>
        </p:spPr>
      </p:pic>
      <p:pic>
        <p:nvPicPr>
          <p:cNvPr id="5" name="Kuva 4">
            <a:extLst>
              <a:ext uri="{FF2B5EF4-FFF2-40B4-BE49-F238E27FC236}">
                <a16:creationId xmlns:a16="http://schemas.microsoft.com/office/drawing/2014/main" id="{666C570F-5484-BC4B-A6F3-C4CA1E9D0738}"/>
              </a:ext>
              <a:ext uri="{C183D7F6-B498-43B3-948B-1728B52AA6E4}">
                <adec:decorative xmlns:adec="http://schemas.microsoft.com/office/drawing/2017/decorative" val="1"/>
              </a:ext>
            </a:extLst>
          </p:cNvPr>
          <p:cNvPicPr>
            <a:picLocks noChangeAspect="1"/>
          </p:cNvPicPr>
          <p:nvPr/>
        </p:nvPicPr>
        <p:blipFill>
          <a:blip r:embed="rId6" cstate="screen">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1328588" y="6040612"/>
            <a:ext cx="863411" cy="827435"/>
          </a:xfrm>
          <a:prstGeom prst="rect">
            <a:avLst/>
          </a:prstGeom>
        </p:spPr>
      </p:pic>
      <p:cxnSp>
        <p:nvCxnSpPr>
          <p:cNvPr id="7" name="Suora yhdysviiva 6">
            <a:extLst>
              <a:ext uri="{FF2B5EF4-FFF2-40B4-BE49-F238E27FC236}">
                <a16:creationId xmlns:a16="http://schemas.microsoft.com/office/drawing/2014/main" id="{E618DEC5-5598-E46B-DD5E-49D7BC6DA5AB}"/>
              </a:ext>
              <a:ext uri="{C183D7F6-B498-43B3-948B-1728B52AA6E4}">
                <adec:decorative xmlns:adec="http://schemas.microsoft.com/office/drawing/2017/decorative" val="1"/>
              </a:ext>
            </a:extLst>
          </p:cNvPr>
          <p:cNvCxnSpPr/>
          <p:nvPr/>
        </p:nvCxnSpPr>
        <p:spPr>
          <a:xfrm>
            <a:off x="563903" y="6030564"/>
            <a:ext cx="10965078" cy="0"/>
          </a:xfrm>
          <a:prstGeom prst="line">
            <a:avLst/>
          </a:prstGeom>
        </p:spPr>
        <p:style>
          <a:lnRef idx="1">
            <a:schemeClr val="accent1"/>
          </a:lnRef>
          <a:fillRef idx="0">
            <a:schemeClr val="accent1"/>
          </a:fillRef>
          <a:effectRef idx="0">
            <a:schemeClr val="accent1"/>
          </a:effectRef>
          <a:fontRef idx="minor">
            <a:schemeClr val="tx1"/>
          </a:fontRef>
        </p:style>
      </p:cxnSp>
      <p:pic>
        <p:nvPicPr>
          <p:cNvPr id="8" name="Kuva 7">
            <a:extLst>
              <a:ext uri="{FF2B5EF4-FFF2-40B4-BE49-F238E27FC236}">
                <a16:creationId xmlns:a16="http://schemas.microsoft.com/office/drawing/2014/main" id="{EA2D6F9F-05FF-2613-86F0-3C80B9E24EAE}"/>
              </a:ext>
              <a:ext uri="{C183D7F6-B498-43B3-948B-1728B52AA6E4}">
                <adec:decorative xmlns:adec="http://schemas.microsoft.com/office/drawing/2017/decorative" val="1"/>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6705253" y="1695773"/>
            <a:ext cx="625533" cy="479861"/>
          </a:xfrm>
          <a:prstGeom prst="rect">
            <a:avLst/>
          </a:prstGeom>
        </p:spPr>
      </p:pic>
    </p:spTree>
    <p:extLst>
      <p:ext uri="{BB962C8B-B14F-4D97-AF65-F5344CB8AC3E}">
        <p14:creationId xmlns:p14="http://schemas.microsoft.com/office/powerpoint/2010/main" val="22342151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1_Sitaattinost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C384D90-9EB8-749A-0656-46CA88BE20A1}"/>
              </a:ext>
            </a:extLst>
          </p:cNvPr>
          <p:cNvSpPr>
            <a:spLocks noGrp="1"/>
          </p:cNvSpPr>
          <p:nvPr>
            <p:ph type="title"/>
          </p:nvPr>
        </p:nvSpPr>
        <p:spPr>
          <a:xfrm>
            <a:off x="839788" y="365126"/>
            <a:ext cx="10515600" cy="1051898"/>
          </a:xfrm>
        </p:spPr>
        <p:txBody>
          <a:bodyPr anchor="b">
            <a:noAutofit/>
          </a:bodyPr>
          <a:lstStyle>
            <a:lvl1pPr>
              <a:defRPr>
                <a:solidFill>
                  <a:schemeClr val="accent6"/>
                </a:solidFill>
              </a:defRPr>
            </a:lvl1pPr>
          </a:lstStyle>
          <a:p>
            <a:r>
              <a:rPr lang="fi-FI"/>
              <a:t>Muokkaa ots. perustyyl. napsautt.</a:t>
            </a:r>
            <a:endParaRPr lang="fi-FI" dirty="0"/>
          </a:p>
        </p:txBody>
      </p:sp>
      <p:sp>
        <p:nvSpPr>
          <p:cNvPr id="4" name="Sisällön paikkamerkki 3">
            <a:extLst>
              <a:ext uri="{FF2B5EF4-FFF2-40B4-BE49-F238E27FC236}">
                <a16:creationId xmlns:a16="http://schemas.microsoft.com/office/drawing/2014/main" id="{F253DA31-2F6D-43FD-8BE1-471A242990F6}"/>
              </a:ext>
            </a:extLst>
          </p:cNvPr>
          <p:cNvSpPr>
            <a:spLocks noGrp="1"/>
          </p:cNvSpPr>
          <p:nvPr>
            <p:ph sz="half" idx="2"/>
          </p:nvPr>
        </p:nvSpPr>
        <p:spPr>
          <a:xfrm>
            <a:off x="839788" y="1536750"/>
            <a:ext cx="5157787" cy="4173816"/>
          </a:xfrm>
        </p:spPr>
        <p:txBody>
          <a:bodyPr>
            <a:noAutofit/>
          </a:bodyPr>
          <a:lstStyle>
            <a:lvl1pPr marL="0" indent="0">
              <a:lnSpc>
                <a:spcPct val="114000"/>
              </a:lnSpc>
              <a:spcBef>
                <a:spcPts val="0"/>
              </a:spcBef>
              <a:spcAft>
                <a:spcPts val="600"/>
              </a:spcAft>
              <a:buFontTx/>
              <a:buNone/>
              <a:defRPr sz="1800"/>
            </a:lvl1pPr>
            <a:lvl2pPr marL="457200" indent="0">
              <a:buFontTx/>
              <a:buNone/>
              <a:defRPr sz="1600"/>
            </a:lvl2pPr>
            <a:lvl3pPr marL="914400" indent="0">
              <a:buFontTx/>
              <a:buNone/>
              <a:defRPr sz="1600"/>
            </a:lvl3pPr>
            <a:lvl4pPr marL="1371600" indent="0">
              <a:buFontTx/>
              <a:buNone/>
              <a:defRPr sz="1600"/>
            </a:lvl4pPr>
            <a:lvl5pPr marL="1828800" indent="0">
              <a:buFontTx/>
              <a:buNone/>
              <a:defRPr sz="1600"/>
            </a:lvl5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16F1C5F8-55C1-B442-CCB6-2FEBD5662D22}"/>
              </a:ext>
            </a:extLst>
          </p:cNvPr>
          <p:cNvSpPr>
            <a:spLocks noGrp="1"/>
          </p:cNvSpPr>
          <p:nvPr>
            <p:ph sz="quarter" idx="4" hasCustomPrompt="1"/>
          </p:nvPr>
        </p:nvSpPr>
        <p:spPr>
          <a:xfrm>
            <a:off x="7018020" y="2235640"/>
            <a:ext cx="4046220" cy="2581274"/>
          </a:xfrm>
        </p:spPr>
        <p:txBody>
          <a:bodyPr>
            <a:noAutofit/>
          </a:bodyPr>
          <a:lstStyle>
            <a:lvl1pPr marL="0" indent="0">
              <a:buFontTx/>
              <a:buNone/>
              <a:defRPr sz="2800" b="1"/>
            </a:lvl1pPr>
            <a:lvl2pPr marL="457200" indent="0">
              <a:buFontTx/>
              <a:buNone/>
              <a:defRPr sz="2800" b="1"/>
            </a:lvl2pPr>
            <a:lvl3pPr marL="914400" indent="0">
              <a:buFontTx/>
              <a:buNone/>
              <a:defRPr sz="2800" b="1"/>
            </a:lvl3pPr>
            <a:lvl4pPr marL="1371600" indent="0">
              <a:buFontTx/>
              <a:buNone/>
              <a:defRPr sz="2800" b="1"/>
            </a:lvl4pPr>
            <a:lvl5pPr marL="1828800" indent="0">
              <a:buFontTx/>
              <a:buNone/>
              <a:defRPr sz="2800" b="1"/>
            </a:lvl5pPr>
          </a:lstStyle>
          <a:p>
            <a:pPr marL="0" marR="0" lvl="0" indent="0" algn="l" defTabSz="914400" rtl="0" eaLnBrk="1" fontAlgn="auto" latinLnBrk="0" hangingPunct="1">
              <a:lnSpc>
                <a:spcPct val="90000"/>
              </a:lnSpc>
              <a:spcBef>
                <a:spcPts val="1000"/>
              </a:spcBef>
              <a:spcAft>
                <a:spcPts val="0"/>
              </a:spcAft>
              <a:buClrTx/>
              <a:buSzTx/>
              <a:buFontTx/>
              <a:buNone/>
              <a:tabLst/>
              <a:defRPr/>
            </a:pPr>
            <a:r>
              <a:rPr lang="fi-FI" dirty="0"/>
              <a:t>Sitaattinosto </a:t>
            </a:r>
            <a:br>
              <a:rPr lang="fi-FI" dirty="0"/>
            </a:br>
            <a:r>
              <a:rPr lang="fi-FI" dirty="0"/>
              <a:t>Muokkaa tekstin perustyylejä napsauttamalla</a:t>
            </a:r>
          </a:p>
          <a:p>
            <a:pPr lvl="0"/>
            <a:endParaRPr lang="fi-FI" dirty="0"/>
          </a:p>
        </p:txBody>
      </p:sp>
      <p:sp>
        <p:nvSpPr>
          <p:cNvPr id="13" name="Sisällön paikkamerkki 3">
            <a:extLst>
              <a:ext uri="{FF2B5EF4-FFF2-40B4-BE49-F238E27FC236}">
                <a16:creationId xmlns:a16="http://schemas.microsoft.com/office/drawing/2014/main" id="{D2EE39BB-B291-74D1-2AAC-59A66D31B739}"/>
              </a:ext>
            </a:extLst>
          </p:cNvPr>
          <p:cNvSpPr>
            <a:spLocks noGrp="1"/>
          </p:cNvSpPr>
          <p:nvPr>
            <p:ph sz="half" idx="10" hasCustomPrompt="1"/>
          </p:nvPr>
        </p:nvSpPr>
        <p:spPr>
          <a:xfrm>
            <a:off x="7018020" y="5147438"/>
            <a:ext cx="3429633" cy="563128"/>
          </a:xfrm>
        </p:spPr>
        <p:txBody>
          <a:bodyPr anchor="b">
            <a:noAutofit/>
          </a:bodyPr>
          <a:lstStyle>
            <a:lvl1pPr marL="0" indent="0">
              <a:spcBef>
                <a:spcPts val="0"/>
              </a:spcBef>
              <a:buFontTx/>
              <a:buNone/>
              <a:defRPr sz="1400">
                <a:solidFill>
                  <a:schemeClr val="tx1">
                    <a:lumMod val="75000"/>
                    <a:lumOff val="25000"/>
                  </a:schemeClr>
                </a:solidFill>
              </a:defRPr>
            </a:lvl1pPr>
            <a:lvl2pPr marL="457200" indent="0">
              <a:buFontTx/>
              <a:buNone/>
              <a:defRPr sz="1600"/>
            </a:lvl2pPr>
            <a:lvl3pPr marL="914400" indent="0">
              <a:buFontTx/>
              <a:buNone/>
              <a:defRPr sz="1600"/>
            </a:lvl3pPr>
            <a:lvl4pPr marL="1371600" indent="0">
              <a:buFontTx/>
              <a:buNone/>
              <a:defRPr sz="1600"/>
            </a:lvl4pPr>
            <a:lvl5pPr marL="1828800" indent="0">
              <a:buFontTx/>
              <a:buNone/>
              <a:defRPr sz="1600"/>
            </a:lvl5pPr>
          </a:lstStyle>
          <a:p>
            <a:pPr lvl="0"/>
            <a:r>
              <a:rPr lang="fi-FI" dirty="0"/>
              <a:t>Nimi</a:t>
            </a:r>
            <a:br>
              <a:rPr lang="fi-FI" dirty="0"/>
            </a:br>
            <a:r>
              <a:rPr lang="fi-FI" dirty="0"/>
              <a:t>Titteli</a:t>
            </a:r>
          </a:p>
        </p:txBody>
      </p:sp>
      <p:pic>
        <p:nvPicPr>
          <p:cNvPr id="15" name="Kuva 14">
            <a:extLst>
              <a:ext uri="{FF2B5EF4-FFF2-40B4-BE49-F238E27FC236}">
                <a16:creationId xmlns:a16="http://schemas.microsoft.com/office/drawing/2014/main" id="{86ABE5BD-E70B-C58A-8D5B-A5A585E6A24C}"/>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705253" y="1695773"/>
            <a:ext cx="625533" cy="479861"/>
          </a:xfrm>
          <a:prstGeom prst="rect">
            <a:avLst/>
          </a:prstGeom>
        </p:spPr>
      </p:pic>
      <p:pic>
        <p:nvPicPr>
          <p:cNvPr id="3" name="Kuva 2">
            <a:extLst>
              <a:ext uri="{FF2B5EF4-FFF2-40B4-BE49-F238E27FC236}">
                <a16:creationId xmlns:a16="http://schemas.microsoft.com/office/drawing/2014/main" id="{37C0D72E-7218-1A49-A847-CA7AFC8B1BC3}"/>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63903" y="6273034"/>
            <a:ext cx="1476080" cy="320887"/>
          </a:xfrm>
          <a:prstGeom prst="rect">
            <a:avLst/>
          </a:prstGeom>
        </p:spPr>
      </p:pic>
      <p:pic>
        <p:nvPicPr>
          <p:cNvPr id="5" name="Kuva 4">
            <a:extLst>
              <a:ext uri="{FF2B5EF4-FFF2-40B4-BE49-F238E27FC236}">
                <a16:creationId xmlns:a16="http://schemas.microsoft.com/office/drawing/2014/main" id="{666C570F-5484-BC4B-A6F3-C4CA1E9D0738}"/>
              </a:ext>
              <a:ext uri="{C183D7F6-B498-43B3-948B-1728B52AA6E4}">
                <adec:decorative xmlns:adec="http://schemas.microsoft.com/office/drawing/2017/decorative" val="1"/>
              </a:ext>
            </a:extLst>
          </p:cNvPr>
          <p:cNvPicPr>
            <a:picLocks noChangeAspect="1"/>
          </p:cNvPicPr>
          <p:nvPr/>
        </p:nvPicPr>
        <p:blipFill>
          <a:blip r:embed="rId6" cstate="screen">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1328588" y="6040612"/>
            <a:ext cx="863411" cy="827435"/>
          </a:xfrm>
          <a:prstGeom prst="rect">
            <a:avLst/>
          </a:prstGeom>
        </p:spPr>
      </p:pic>
      <p:cxnSp>
        <p:nvCxnSpPr>
          <p:cNvPr id="7" name="Suora yhdysviiva 6">
            <a:extLst>
              <a:ext uri="{FF2B5EF4-FFF2-40B4-BE49-F238E27FC236}">
                <a16:creationId xmlns:a16="http://schemas.microsoft.com/office/drawing/2014/main" id="{E618DEC5-5598-E46B-DD5E-49D7BC6DA5AB}"/>
              </a:ext>
              <a:ext uri="{C183D7F6-B498-43B3-948B-1728B52AA6E4}">
                <adec:decorative xmlns:adec="http://schemas.microsoft.com/office/drawing/2017/decorative" val="1"/>
              </a:ext>
            </a:extLst>
          </p:cNvPr>
          <p:cNvCxnSpPr/>
          <p:nvPr/>
        </p:nvCxnSpPr>
        <p:spPr>
          <a:xfrm>
            <a:off x="563903" y="6030564"/>
            <a:ext cx="10965078"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480445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_Sitaattinost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C384D90-9EB8-749A-0656-46CA88BE20A1}"/>
              </a:ext>
            </a:extLst>
          </p:cNvPr>
          <p:cNvSpPr>
            <a:spLocks noGrp="1"/>
          </p:cNvSpPr>
          <p:nvPr>
            <p:ph type="title"/>
          </p:nvPr>
        </p:nvSpPr>
        <p:spPr>
          <a:xfrm>
            <a:off x="839788" y="365126"/>
            <a:ext cx="10515600" cy="1051898"/>
          </a:xfrm>
        </p:spPr>
        <p:txBody>
          <a:bodyPr anchor="b">
            <a:noAutofit/>
          </a:bodyPr>
          <a:lstStyle>
            <a:lvl1pPr>
              <a:defRPr>
                <a:solidFill>
                  <a:schemeClr val="accent6"/>
                </a:solidFill>
              </a:defRPr>
            </a:lvl1pPr>
          </a:lstStyle>
          <a:p>
            <a:r>
              <a:rPr lang="fi-FI"/>
              <a:t>Muokkaa ots. perustyyl. napsautt.</a:t>
            </a:r>
            <a:endParaRPr lang="fi-FI" dirty="0"/>
          </a:p>
        </p:txBody>
      </p:sp>
      <p:sp>
        <p:nvSpPr>
          <p:cNvPr id="4" name="Sisällön paikkamerkki 3">
            <a:extLst>
              <a:ext uri="{FF2B5EF4-FFF2-40B4-BE49-F238E27FC236}">
                <a16:creationId xmlns:a16="http://schemas.microsoft.com/office/drawing/2014/main" id="{F253DA31-2F6D-43FD-8BE1-471A242990F6}"/>
              </a:ext>
            </a:extLst>
          </p:cNvPr>
          <p:cNvSpPr>
            <a:spLocks noGrp="1"/>
          </p:cNvSpPr>
          <p:nvPr>
            <p:ph sz="half" idx="2"/>
          </p:nvPr>
        </p:nvSpPr>
        <p:spPr>
          <a:xfrm>
            <a:off x="839788" y="1536750"/>
            <a:ext cx="5157787" cy="4173816"/>
          </a:xfrm>
        </p:spPr>
        <p:txBody>
          <a:bodyPr>
            <a:noAutofit/>
          </a:bodyPr>
          <a:lstStyle>
            <a:lvl1pPr marL="0" indent="0">
              <a:lnSpc>
                <a:spcPct val="114000"/>
              </a:lnSpc>
              <a:spcBef>
                <a:spcPts val="0"/>
              </a:spcBef>
              <a:spcAft>
                <a:spcPts val="600"/>
              </a:spcAft>
              <a:buFontTx/>
              <a:buNone/>
              <a:defRPr sz="1800"/>
            </a:lvl1pPr>
            <a:lvl2pPr marL="457200" indent="0">
              <a:buFontTx/>
              <a:buNone/>
              <a:defRPr sz="1600"/>
            </a:lvl2pPr>
            <a:lvl3pPr marL="914400" indent="0">
              <a:buFontTx/>
              <a:buNone/>
              <a:defRPr sz="1600"/>
            </a:lvl3pPr>
            <a:lvl4pPr marL="1371600" indent="0">
              <a:buFontTx/>
              <a:buNone/>
              <a:defRPr sz="1600"/>
            </a:lvl4pPr>
            <a:lvl5pPr marL="1828800" indent="0">
              <a:buFontTx/>
              <a:buNone/>
              <a:defRPr sz="1600"/>
            </a:lvl5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16F1C5F8-55C1-B442-CCB6-2FEBD5662D22}"/>
              </a:ext>
            </a:extLst>
          </p:cNvPr>
          <p:cNvSpPr>
            <a:spLocks noGrp="1"/>
          </p:cNvSpPr>
          <p:nvPr>
            <p:ph sz="quarter" idx="4" hasCustomPrompt="1"/>
          </p:nvPr>
        </p:nvSpPr>
        <p:spPr>
          <a:xfrm>
            <a:off x="7018020" y="2235640"/>
            <a:ext cx="4046220" cy="2581274"/>
          </a:xfrm>
        </p:spPr>
        <p:txBody>
          <a:bodyPr>
            <a:noAutofit/>
          </a:bodyPr>
          <a:lstStyle>
            <a:lvl1pPr marL="0" indent="0">
              <a:buFontTx/>
              <a:buNone/>
              <a:defRPr sz="2800" b="1"/>
            </a:lvl1pPr>
            <a:lvl2pPr marL="457200" indent="0">
              <a:buFontTx/>
              <a:buNone/>
              <a:defRPr sz="2800" b="1"/>
            </a:lvl2pPr>
            <a:lvl3pPr marL="914400" indent="0">
              <a:buFontTx/>
              <a:buNone/>
              <a:defRPr sz="2800" b="1"/>
            </a:lvl3pPr>
            <a:lvl4pPr marL="1371600" indent="0">
              <a:buFontTx/>
              <a:buNone/>
              <a:defRPr sz="2800" b="1"/>
            </a:lvl4pPr>
            <a:lvl5pPr marL="1828800" indent="0">
              <a:buFontTx/>
              <a:buNone/>
              <a:defRPr sz="2800" b="1"/>
            </a:lvl5pPr>
          </a:lstStyle>
          <a:p>
            <a:pPr marL="0" marR="0" lvl="0" indent="0" algn="l" defTabSz="914400" rtl="0" eaLnBrk="1" fontAlgn="auto" latinLnBrk="0" hangingPunct="1">
              <a:lnSpc>
                <a:spcPct val="90000"/>
              </a:lnSpc>
              <a:spcBef>
                <a:spcPts val="1000"/>
              </a:spcBef>
              <a:spcAft>
                <a:spcPts val="0"/>
              </a:spcAft>
              <a:buClrTx/>
              <a:buSzTx/>
              <a:buFontTx/>
              <a:buNone/>
              <a:tabLst/>
              <a:defRPr/>
            </a:pPr>
            <a:r>
              <a:rPr lang="fi-FI" dirty="0"/>
              <a:t>Sitaattinosto </a:t>
            </a:r>
            <a:br>
              <a:rPr lang="fi-FI" dirty="0"/>
            </a:br>
            <a:r>
              <a:rPr lang="fi-FI" dirty="0"/>
              <a:t>Muokkaa tekstin perustyylejä napsauttamalla</a:t>
            </a:r>
          </a:p>
          <a:p>
            <a:pPr lvl="0"/>
            <a:endParaRPr lang="fi-FI" dirty="0"/>
          </a:p>
        </p:txBody>
      </p:sp>
      <p:sp>
        <p:nvSpPr>
          <p:cNvPr id="13" name="Sisällön paikkamerkki 3">
            <a:extLst>
              <a:ext uri="{FF2B5EF4-FFF2-40B4-BE49-F238E27FC236}">
                <a16:creationId xmlns:a16="http://schemas.microsoft.com/office/drawing/2014/main" id="{D2EE39BB-B291-74D1-2AAC-59A66D31B739}"/>
              </a:ext>
            </a:extLst>
          </p:cNvPr>
          <p:cNvSpPr>
            <a:spLocks noGrp="1"/>
          </p:cNvSpPr>
          <p:nvPr>
            <p:ph sz="half" idx="10" hasCustomPrompt="1"/>
          </p:nvPr>
        </p:nvSpPr>
        <p:spPr>
          <a:xfrm>
            <a:off x="7018020" y="5147438"/>
            <a:ext cx="3429633" cy="563128"/>
          </a:xfrm>
        </p:spPr>
        <p:txBody>
          <a:bodyPr anchor="b">
            <a:noAutofit/>
          </a:bodyPr>
          <a:lstStyle>
            <a:lvl1pPr marL="0" indent="0">
              <a:spcBef>
                <a:spcPts val="0"/>
              </a:spcBef>
              <a:buFontTx/>
              <a:buNone/>
              <a:defRPr sz="1400">
                <a:solidFill>
                  <a:schemeClr val="tx1">
                    <a:lumMod val="75000"/>
                    <a:lumOff val="25000"/>
                  </a:schemeClr>
                </a:solidFill>
              </a:defRPr>
            </a:lvl1pPr>
            <a:lvl2pPr marL="457200" indent="0">
              <a:buFontTx/>
              <a:buNone/>
              <a:defRPr sz="1600"/>
            </a:lvl2pPr>
            <a:lvl3pPr marL="914400" indent="0">
              <a:buFontTx/>
              <a:buNone/>
              <a:defRPr sz="1600"/>
            </a:lvl3pPr>
            <a:lvl4pPr marL="1371600" indent="0">
              <a:buFontTx/>
              <a:buNone/>
              <a:defRPr sz="1600"/>
            </a:lvl4pPr>
            <a:lvl5pPr marL="1828800" indent="0">
              <a:buFontTx/>
              <a:buNone/>
              <a:defRPr sz="1600"/>
            </a:lvl5pPr>
          </a:lstStyle>
          <a:p>
            <a:pPr lvl="0"/>
            <a:r>
              <a:rPr lang="fi-FI" dirty="0"/>
              <a:t>Nimi</a:t>
            </a:r>
            <a:br>
              <a:rPr lang="fi-FI" dirty="0"/>
            </a:br>
            <a:r>
              <a:rPr lang="fi-FI" dirty="0"/>
              <a:t>Titteli</a:t>
            </a:r>
          </a:p>
        </p:txBody>
      </p:sp>
      <p:pic>
        <p:nvPicPr>
          <p:cNvPr id="15" name="Kuva 14">
            <a:extLst>
              <a:ext uri="{FF2B5EF4-FFF2-40B4-BE49-F238E27FC236}">
                <a16:creationId xmlns:a16="http://schemas.microsoft.com/office/drawing/2014/main" id="{86ABE5BD-E70B-C58A-8D5B-A5A585E6A24C}"/>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705253" y="1695773"/>
            <a:ext cx="625533" cy="479861"/>
          </a:xfrm>
          <a:prstGeom prst="rect">
            <a:avLst/>
          </a:prstGeom>
        </p:spPr>
      </p:pic>
      <p:pic>
        <p:nvPicPr>
          <p:cNvPr id="3" name="Kuva 2">
            <a:extLst>
              <a:ext uri="{FF2B5EF4-FFF2-40B4-BE49-F238E27FC236}">
                <a16:creationId xmlns:a16="http://schemas.microsoft.com/office/drawing/2014/main" id="{37C0D72E-7218-1A49-A847-CA7AFC8B1BC3}"/>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63903" y="6273034"/>
            <a:ext cx="1476080" cy="320887"/>
          </a:xfrm>
          <a:prstGeom prst="rect">
            <a:avLst/>
          </a:prstGeom>
        </p:spPr>
      </p:pic>
      <p:pic>
        <p:nvPicPr>
          <p:cNvPr id="5" name="Kuva 4">
            <a:extLst>
              <a:ext uri="{FF2B5EF4-FFF2-40B4-BE49-F238E27FC236}">
                <a16:creationId xmlns:a16="http://schemas.microsoft.com/office/drawing/2014/main" id="{666C570F-5484-BC4B-A6F3-C4CA1E9D0738}"/>
              </a:ext>
              <a:ext uri="{C183D7F6-B498-43B3-948B-1728B52AA6E4}">
                <adec:decorative xmlns:adec="http://schemas.microsoft.com/office/drawing/2017/decorative" val="1"/>
              </a:ext>
            </a:extLst>
          </p:cNvPr>
          <p:cNvPicPr>
            <a:picLocks noChangeAspect="1"/>
          </p:cNvPicPr>
          <p:nvPr/>
        </p:nvPicPr>
        <p:blipFill>
          <a:blip r:embed="rId6" cstate="screen">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1328588" y="6040612"/>
            <a:ext cx="863411" cy="827435"/>
          </a:xfrm>
          <a:prstGeom prst="rect">
            <a:avLst/>
          </a:prstGeom>
        </p:spPr>
      </p:pic>
      <p:cxnSp>
        <p:nvCxnSpPr>
          <p:cNvPr id="7" name="Suora yhdysviiva 6">
            <a:extLst>
              <a:ext uri="{FF2B5EF4-FFF2-40B4-BE49-F238E27FC236}">
                <a16:creationId xmlns:a16="http://schemas.microsoft.com/office/drawing/2014/main" id="{E618DEC5-5598-E46B-DD5E-49D7BC6DA5AB}"/>
              </a:ext>
              <a:ext uri="{C183D7F6-B498-43B3-948B-1728B52AA6E4}">
                <adec:decorative xmlns:adec="http://schemas.microsoft.com/office/drawing/2017/decorative" val="1"/>
              </a:ext>
            </a:extLst>
          </p:cNvPr>
          <p:cNvCxnSpPr/>
          <p:nvPr/>
        </p:nvCxnSpPr>
        <p:spPr>
          <a:xfrm>
            <a:off x="563903" y="6030564"/>
            <a:ext cx="10965078"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31446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_Sitaattinost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C384D90-9EB8-749A-0656-46CA88BE20A1}"/>
              </a:ext>
            </a:extLst>
          </p:cNvPr>
          <p:cNvSpPr>
            <a:spLocks noGrp="1"/>
          </p:cNvSpPr>
          <p:nvPr>
            <p:ph type="title"/>
          </p:nvPr>
        </p:nvSpPr>
        <p:spPr>
          <a:xfrm>
            <a:off x="839788" y="365126"/>
            <a:ext cx="10515600" cy="1051898"/>
          </a:xfrm>
        </p:spPr>
        <p:txBody>
          <a:bodyPr anchor="b">
            <a:noAutofit/>
          </a:bodyPr>
          <a:lstStyle>
            <a:lvl1pPr>
              <a:defRPr>
                <a:solidFill>
                  <a:schemeClr val="accent6"/>
                </a:solidFill>
              </a:defRPr>
            </a:lvl1pPr>
          </a:lstStyle>
          <a:p>
            <a:r>
              <a:rPr lang="fi-FI"/>
              <a:t>Muokkaa ots. perustyyl. napsautt.</a:t>
            </a:r>
            <a:endParaRPr lang="fi-FI" dirty="0"/>
          </a:p>
        </p:txBody>
      </p:sp>
      <p:sp>
        <p:nvSpPr>
          <p:cNvPr id="4" name="Sisällön paikkamerkki 3">
            <a:extLst>
              <a:ext uri="{FF2B5EF4-FFF2-40B4-BE49-F238E27FC236}">
                <a16:creationId xmlns:a16="http://schemas.microsoft.com/office/drawing/2014/main" id="{F253DA31-2F6D-43FD-8BE1-471A242990F6}"/>
              </a:ext>
            </a:extLst>
          </p:cNvPr>
          <p:cNvSpPr>
            <a:spLocks noGrp="1"/>
          </p:cNvSpPr>
          <p:nvPr>
            <p:ph sz="half" idx="2"/>
          </p:nvPr>
        </p:nvSpPr>
        <p:spPr>
          <a:xfrm>
            <a:off x="839788" y="1536750"/>
            <a:ext cx="5157787" cy="4173816"/>
          </a:xfrm>
        </p:spPr>
        <p:txBody>
          <a:bodyPr>
            <a:noAutofit/>
          </a:bodyPr>
          <a:lstStyle>
            <a:lvl1pPr marL="0" indent="0">
              <a:lnSpc>
                <a:spcPct val="114000"/>
              </a:lnSpc>
              <a:spcBef>
                <a:spcPts val="0"/>
              </a:spcBef>
              <a:spcAft>
                <a:spcPts val="600"/>
              </a:spcAft>
              <a:buFontTx/>
              <a:buNone/>
              <a:defRPr sz="1800"/>
            </a:lvl1pPr>
            <a:lvl2pPr marL="457200" indent="0">
              <a:buFontTx/>
              <a:buNone/>
              <a:defRPr sz="1600"/>
            </a:lvl2pPr>
            <a:lvl3pPr marL="914400" indent="0">
              <a:buFontTx/>
              <a:buNone/>
              <a:defRPr sz="1600"/>
            </a:lvl3pPr>
            <a:lvl4pPr marL="1371600" indent="0">
              <a:buFontTx/>
              <a:buNone/>
              <a:defRPr sz="1600"/>
            </a:lvl4pPr>
            <a:lvl5pPr marL="1828800" indent="0">
              <a:buFontTx/>
              <a:buNone/>
              <a:defRPr sz="1600"/>
            </a:lvl5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16F1C5F8-55C1-B442-CCB6-2FEBD5662D22}"/>
              </a:ext>
            </a:extLst>
          </p:cNvPr>
          <p:cNvSpPr>
            <a:spLocks noGrp="1"/>
          </p:cNvSpPr>
          <p:nvPr>
            <p:ph sz="quarter" idx="4" hasCustomPrompt="1"/>
          </p:nvPr>
        </p:nvSpPr>
        <p:spPr>
          <a:xfrm>
            <a:off x="7018020" y="2235640"/>
            <a:ext cx="4046220" cy="2581274"/>
          </a:xfrm>
        </p:spPr>
        <p:txBody>
          <a:bodyPr>
            <a:noAutofit/>
          </a:bodyPr>
          <a:lstStyle>
            <a:lvl1pPr marL="0" indent="0">
              <a:buFontTx/>
              <a:buNone/>
              <a:defRPr sz="2800" b="1"/>
            </a:lvl1pPr>
            <a:lvl2pPr marL="457200" indent="0">
              <a:buFontTx/>
              <a:buNone/>
              <a:defRPr sz="2800" b="1"/>
            </a:lvl2pPr>
            <a:lvl3pPr marL="914400" indent="0">
              <a:buFontTx/>
              <a:buNone/>
              <a:defRPr sz="2800" b="1"/>
            </a:lvl3pPr>
            <a:lvl4pPr marL="1371600" indent="0">
              <a:buFontTx/>
              <a:buNone/>
              <a:defRPr sz="2800" b="1"/>
            </a:lvl4pPr>
            <a:lvl5pPr marL="1828800" indent="0">
              <a:buFontTx/>
              <a:buNone/>
              <a:defRPr sz="2800" b="1"/>
            </a:lvl5pPr>
          </a:lstStyle>
          <a:p>
            <a:pPr marL="0" marR="0" lvl="0" indent="0" algn="l" defTabSz="914400" rtl="0" eaLnBrk="1" fontAlgn="auto" latinLnBrk="0" hangingPunct="1">
              <a:lnSpc>
                <a:spcPct val="90000"/>
              </a:lnSpc>
              <a:spcBef>
                <a:spcPts val="1000"/>
              </a:spcBef>
              <a:spcAft>
                <a:spcPts val="0"/>
              </a:spcAft>
              <a:buClrTx/>
              <a:buSzTx/>
              <a:buFontTx/>
              <a:buNone/>
              <a:tabLst/>
              <a:defRPr/>
            </a:pPr>
            <a:r>
              <a:rPr lang="fi-FI" dirty="0"/>
              <a:t>Sitaattinosto </a:t>
            </a:r>
            <a:br>
              <a:rPr lang="fi-FI" dirty="0"/>
            </a:br>
            <a:r>
              <a:rPr lang="fi-FI" dirty="0"/>
              <a:t>Muokkaa tekstin perustyylejä napsauttamalla</a:t>
            </a:r>
          </a:p>
          <a:p>
            <a:pPr lvl="0"/>
            <a:endParaRPr lang="fi-FI" dirty="0"/>
          </a:p>
        </p:txBody>
      </p:sp>
      <p:sp>
        <p:nvSpPr>
          <p:cNvPr id="13" name="Sisällön paikkamerkki 3">
            <a:extLst>
              <a:ext uri="{FF2B5EF4-FFF2-40B4-BE49-F238E27FC236}">
                <a16:creationId xmlns:a16="http://schemas.microsoft.com/office/drawing/2014/main" id="{D2EE39BB-B291-74D1-2AAC-59A66D31B739}"/>
              </a:ext>
            </a:extLst>
          </p:cNvPr>
          <p:cNvSpPr>
            <a:spLocks noGrp="1"/>
          </p:cNvSpPr>
          <p:nvPr>
            <p:ph sz="half" idx="10" hasCustomPrompt="1"/>
          </p:nvPr>
        </p:nvSpPr>
        <p:spPr>
          <a:xfrm>
            <a:off x="7018020" y="5147438"/>
            <a:ext cx="3429633" cy="563128"/>
          </a:xfrm>
        </p:spPr>
        <p:txBody>
          <a:bodyPr anchor="b">
            <a:noAutofit/>
          </a:bodyPr>
          <a:lstStyle>
            <a:lvl1pPr marL="0" indent="0">
              <a:spcBef>
                <a:spcPts val="0"/>
              </a:spcBef>
              <a:buFontTx/>
              <a:buNone/>
              <a:defRPr sz="1400">
                <a:solidFill>
                  <a:schemeClr val="tx1">
                    <a:lumMod val="75000"/>
                    <a:lumOff val="25000"/>
                  </a:schemeClr>
                </a:solidFill>
              </a:defRPr>
            </a:lvl1pPr>
            <a:lvl2pPr marL="457200" indent="0">
              <a:buFontTx/>
              <a:buNone/>
              <a:defRPr sz="1600"/>
            </a:lvl2pPr>
            <a:lvl3pPr marL="914400" indent="0">
              <a:buFontTx/>
              <a:buNone/>
              <a:defRPr sz="1600"/>
            </a:lvl3pPr>
            <a:lvl4pPr marL="1371600" indent="0">
              <a:buFontTx/>
              <a:buNone/>
              <a:defRPr sz="1600"/>
            </a:lvl4pPr>
            <a:lvl5pPr marL="1828800" indent="0">
              <a:buFontTx/>
              <a:buNone/>
              <a:defRPr sz="1600"/>
            </a:lvl5pPr>
          </a:lstStyle>
          <a:p>
            <a:pPr lvl="0"/>
            <a:r>
              <a:rPr lang="fi-FI" dirty="0"/>
              <a:t>Nimi</a:t>
            </a:r>
            <a:br>
              <a:rPr lang="fi-FI" dirty="0"/>
            </a:br>
            <a:r>
              <a:rPr lang="fi-FI" dirty="0"/>
              <a:t>Titteli</a:t>
            </a:r>
          </a:p>
        </p:txBody>
      </p:sp>
      <p:pic>
        <p:nvPicPr>
          <p:cNvPr id="15" name="Kuva 14">
            <a:extLst>
              <a:ext uri="{FF2B5EF4-FFF2-40B4-BE49-F238E27FC236}">
                <a16:creationId xmlns:a16="http://schemas.microsoft.com/office/drawing/2014/main" id="{86ABE5BD-E70B-C58A-8D5B-A5A585E6A24C}"/>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705253" y="1695773"/>
            <a:ext cx="625533" cy="479861"/>
          </a:xfrm>
          <a:prstGeom prst="rect">
            <a:avLst/>
          </a:prstGeom>
        </p:spPr>
      </p:pic>
      <p:pic>
        <p:nvPicPr>
          <p:cNvPr id="3" name="Kuva 2">
            <a:extLst>
              <a:ext uri="{FF2B5EF4-FFF2-40B4-BE49-F238E27FC236}">
                <a16:creationId xmlns:a16="http://schemas.microsoft.com/office/drawing/2014/main" id="{37C0D72E-7218-1A49-A847-CA7AFC8B1BC3}"/>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63903" y="6273034"/>
            <a:ext cx="1476080" cy="320887"/>
          </a:xfrm>
          <a:prstGeom prst="rect">
            <a:avLst/>
          </a:prstGeom>
        </p:spPr>
      </p:pic>
      <p:pic>
        <p:nvPicPr>
          <p:cNvPr id="5" name="Kuva 4">
            <a:extLst>
              <a:ext uri="{FF2B5EF4-FFF2-40B4-BE49-F238E27FC236}">
                <a16:creationId xmlns:a16="http://schemas.microsoft.com/office/drawing/2014/main" id="{666C570F-5484-BC4B-A6F3-C4CA1E9D0738}"/>
              </a:ext>
              <a:ext uri="{C183D7F6-B498-43B3-948B-1728B52AA6E4}">
                <adec:decorative xmlns:adec="http://schemas.microsoft.com/office/drawing/2017/decorative" val="1"/>
              </a:ext>
            </a:extLst>
          </p:cNvPr>
          <p:cNvPicPr>
            <a:picLocks noChangeAspect="1"/>
          </p:cNvPicPr>
          <p:nvPr/>
        </p:nvPicPr>
        <p:blipFill>
          <a:blip r:embed="rId6" cstate="screen">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1328588" y="6040612"/>
            <a:ext cx="863411" cy="827435"/>
          </a:xfrm>
          <a:prstGeom prst="rect">
            <a:avLst/>
          </a:prstGeom>
        </p:spPr>
      </p:pic>
      <p:cxnSp>
        <p:nvCxnSpPr>
          <p:cNvPr id="7" name="Suora yhdysviiva 6">
            <a:extLst>
              <a:ext uri="{FF2B5EF4-FFF2-40B4-BE49-F238E27FC236}">
                <a16:creationId xmlns:a16="http://schemas.microsoft.com/office/drawing/2014/main" id="{E618DEC5-5598-E46B-DD5E-49D7BC6DA5AB}"/>
              </a:ext>
              <a:ext uri="{C183D7F6-B498-43B3-948B-1728B52AA6E4}">
                <adec:decorative xmlns:adec="http://schemas.microsoft.com/office/drawing/2017/decorative" val="1"/>
              </a:ext>
            </a:extLst>
          </p:cNvPr>
          <p:cNvCxnSpPr/>
          <p:nvPr/>
        </p:nvCxnSpPr>
        <p:spPr>
          <a:xfrm>
            <a:off x="563903" y="6030564"/>
            <a:ext cx="10965078"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45680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4_Sitaattinost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C384D90-9EB8-749A-0656-46CA88BE20A1}"/>
              </a:ext>
            </a:extLst>
          </p:cNvPr>
          <p:cNvSpPr>
            <a:spLocks noGrp="1"/>
          </p:cNvSpPr>
          <p:nvPr>
            <p:ph type="title"/>
          </p:nvPr>
        </p:nvSpPr>
        <p:spPr>
          <a:xfrm>
            <a:off x="839788" y="365126"/>
            <a:ext cx="10515600" cy="1051898"/>
          </a:xfrm>
        </p:spPr>
        <p:txBody>
          <a:bodyPr anchor="b">
            <a:noAutofit/>
          </a:bodyPr>
          <a:lstStyle>
            <a:lvl1pPr>
              <a:defRPr>
                <a:solidFill>
                  <a:schemeClr val="accent6"/>
                </a:solidFill>
              </a:defRPr>
            </a:lvl1pPr>
          </a:lstStyle>
          <a:p>
            <a:r>
              <a:rPr lang="fi-FI"/>
              <a:t>Muokkaa ots. perustyyl. napsautt.</a:t>
            </a:r>
            <a:endParaRPr lang="fi-FI" dirty="0"/>
          </a:p>
        </p:txBody>
      </p:sp>
      <p:sp>
        <p:nvSpPr>
          <p:cNvPr id="4" name="Sisällön paikkamerkki 3">
            <a:extLst>
              <a:ext uri="{FF2B5EF4-FFF2-40B4-BE49-F238E27FC236}">
                <a16:creationId xmlns:a16="http://schemas.microsoft.com/office/drawing/2014/main" id="{F253DA31-2F6D-43FD-8BE1-471A242990F6}"/>
              </a:ext>
            </a:extLst>
          </p:cNvPr>
          <p:cNvSpPr>
            <a:spLocks noGrp="1"/>
          </p:cNvSpPr>
          <p:nvPr>
            <p:ph sz="half" idx="2"/>
          </p:nvPr>
        </p:nvSpPr>
        <p:spPr>
          <a:xfrm>
            <a:off x="839788" y="1536750"/>
            <a:ext cx="5157787" cy="4173816"/>
          </a:xfrm>
        </p:spPr>
        <p:txBody>
          <a:bodyPr>
            <a:noAutofit/>
          </a:bodyPr>
          <a:lstStyle>
            <a:lvl1pPr marL="0" indent="0">
              <a:lnSpc>
                <a:spcPct val="114000"/>
              </a:lnSpc>
              <a:spcBef>
                <a:spcPts val="0"/>
              </a:spcBef>
              <a:spcAft>
                <a:spcPts val="600"/>
              </a:spcAft>
              <a:buFontTx/>
              <a:buNone/>
              <a:defRPr sz="1800"/>
            </a:lvl1pPr>
            <a:lvl2pPr marL="457200" indent="0">
              <a:buFontTx/>
              <a:buNone/>
              <a:defRPr sz="1600"/>
            </a:lvl2pPr>
            <a:lvl3pPr marL="914400" indent="0">
              <a:buFontTx/>
              <a:buNone/>
              <a:defRPr sz="1600"/>
            </a:lvl3pPr>
            <a:lvl4pPr marL="1371600" indent="0">
              <a:buFontTx/>
              <a:buNone/>
              <a:defRPr sz="1600"/>
            </a:lvl4pPr>
            <a:lvl5pPr marL="1828800" indent="0">
              <a:buFontTx/>
              <a:buNone/>
              <a:defRPr sz="1600"/>
            </a:lvl5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16F1C5F8-55C1-B442-CCB6-2FEBD5662D22}"/>
              </a:ext>
            </a:extLst>
          </p:cNvPr>
          <p:cNvSpPr>
            <a:spLocks noGrp="1"/>
          </p:cNvSpPr>
          <p:nvPr>
            <p:ph sz="quarter" idx="4" hasCustomPrompt="1"/>
          </p:nvPr>
        </p:nvSpPr>
        <p:spPr>
          <a:xfrm>
            <a:off x="7018020" y="2235640"/>
            <a:ext cx="4046220" cy="2581274"/>
          </a:xfrm>
        </p:spPr>
        <p:txBody>
          <a:bodyPr>
            <a:noAutofit/>
          </a:bodyPr>
          <a:lstStyle>
            <a:lvl1pPr marL="0" indent="0">
              <a:buFontTx/>
              <a:buNone/>
              <a:defRPr sz="2800" b="1"/>
            </a:lvl1pPr>
            <a:lvl2pPr marL="457200" indent="0">
              <a:buFontTx/>
              <a:buNone/>
              <a:defRPr sz="2800" b="1"/>
            </a:lvl2pPr>
            <a:lvl3pPr marL="914400" indent="0">
              <a:buFontTx/>
              <a:buNone/>
              <a:defRPr sz="2800" b="1"/>
            </a:lvl3pPr>
            <a:lvl4pPr marL="1371600" indent="0">
              <a:buFontTx/>
              <a:buNone/>
              <a:defRPr sz="2800" b="1"/>
            </a:lvl4pPr>
            <a:lvl5pPr marL="1828800" indent="0">
              <a:buFontTx/>
              <a:buNone/>
              <a:defRPr sz="2800" b="1"/>
            </a:lvl5pPr>
          </a:lstStyle>
          <a:p>
            <a:pPr marL="0" marR="0" lvl="0" indent="0" algn="l" defTabSz="914400" rtl="0" eaLnBrk="1" fontAlgn="auto" latinLnBrk="0" hangingPunct="1">
              <a:lnSpc>
                <a:spcPct val="90000"/>
              </a:lnSpc>
              <a:spcBef>
                <a:spcPts val="1000"/>
              </a:spcBef>
              <a:spcAft>
                <a:spcPts val="0"/>
              </a:spcAft>
              <a:buClrTx/>
              <a:buSzTx/>
              <a:buFontTx/>
              <a:buNone/>
              <a:tabLst/>
              <a:defRPr/>
            </a:pPr>
            <a:r>
              <a:rPr lang="fi-FI" dirty="0"/>
              <a:t>Sitaattinosto </a:t>
            </a:r>
            <a:br>
              <a:rPr lang="fi-FI" dirty="0"/>
            </a:br>
            <a:r>
              <a:rPr lang="fi-FI" dirty="0"/>
              <a:t>Muokkaa tekstin perustyylejä napsauttamalla</a:t>
            </a:r>
          </a:p>
          <a:p>
            <a:pPr lvl="0"/>
            <a:endParaRPr lang="fi-FI" dirty="0"/>
          </a:p>
        </p:txBody>
      </p:sp>
      <p:sp>
        <p:nvSpPr>
          <p:cNvPr id="13" name="Sisällön paikkamerkki 3">
            <a:extLst>
              <a:ext uri="{FF2B5EF4-FFF2-40B4-BE49-F238E27FC236}">
                <a16:creationId xmlns:a16="http://schemas.microsoft.com/office/drawing/2014/main" id="{D2EE39BB-B291-74D1-2AAC-59A66D31B739}"/>
              </a:ext>
            </a:extLst>
          </p:cNvPr>
          <p:cNvSpPr>
            <a:spLocks noGrp="1"/>
          </p:cNvSpPr>
          <p:nvPr>
            <p:ph sz="half" idx="10" hasCustomPrompt="1"/>
          </p:nvPr>
        </p:nvSpPr>
        <p:spPr>
          <a:xfrm>
            <a:off x="7018020" y="5147438"/>
            <a:ext cx="3429633" cy="563128"/>
          </a:xfrm>
        </p:spPr>
        <p:txBody>
          <a:bodyPr anchor="b">
            <a:noAutofit/>
          </a:bodyPr>
          <a:lstStyle>
            <a:lvl1pPr marL="0" indent="0">
              <a:spcBef>
                <a:spcPts val="0"/>
              </a:spcBef>
              <a:buFontTx/>
              <a:buNone/>
              <a:defRPr sz="1400">
                <a:solidFill>
                  <a:schemeClr val="tx1">
                    <a:lumMod val="75000"/>
                    <a:lumOff val="25000"/>
                  </a:schemeClr>
                </a:solidFill>
              </a:defRPr>
            </a:lvl1pPr>
            <a:lvl2pPr marL="457200" indent="0">
              <a:buFontTx/>
              <a:buNone/>
              <a:defRPr sz="1600"/>
            </a:lvl2pPr>
            <a:lvl3pPr marL="914400" indent="0">
              <a:buFontTx/>
              <a:buNone/>
              <a:defRPr sz="1600"/>
            </a:lvl3pPr>
            <a:lvl4pPr marL="1371600" indent="0">
              <a:buFontTx/>
              <a:buNone/>
              <a:defRPr sz="1600"/>
            </a:lvl4pPr>
            <a:lvl5pPr marL="1828800" indent="0">
              <a:buFontTx/>
              <a:buNone/>
              <a:defRPr sz="1600"/>
            </a:lvl5pPr>
          </a:lstStyle>
          <a:p>
            <a:pPr lvl="0"/>
            <a:r>
              <a:rPr lang="fi-FI" dirty="0"/>
              <a:t>Nimi</a:t>
            </a:r>
            <a:br>
              <a:rPr lang="fi-FI" dirty="0"/>
            </a:br>
            <a:r>
              <a:rPr lang="fi-FI" dirty="0"/>
              <a:t>Titteli</a:t>
            </a:r>
          </a:p>
        </p:txBody>
      </p:sp>
      <p:pic>
        <p:nvPicPr>
          <p:cNvPr id="15" name="Kuva 14">
            <a:extLst>
              <a:ext uri="{FF2B5EF4-FFF2-40B4-BE49-F238E27FC236}">
                <a16:creationId xmlns:a16="http://schemas.microsoft.com/office/drawing/2014/main" id="{86ABE5BD-E70B-C58A-8D5B-A5A585E6A24C}"/>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705253" y="1695773"/>
            <a:ext cx="625533" cy="479861"/>
          </a:xfrm>
          <a:prstGeom prst="rect">
            <a:avLst/>
          </a:prstGeom>
        </p:spPr>
      </p:pic>
      <p:pic>
        <p:nvPicPr>
          <p:cNvPr id="3" name="Kuva 2">
            <a:extLst>
              <a:ext uri="{FF2B5EF4-FFF2-40B4-BE49-F238E27FC236}">
                <a16:creationId xmlns:a16="http://schemas.microsoft.com/office/drawing/2014/main" id="{37C0D72E-7218-1A49-A847-CA7AFC8B1BC3}"/>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63903" y="6273034"/>
            <a:ext cx="1476080" cy="320887"/>
          </a:xfrm>
          <a:prstGeom prst="rect">
            <a:avLst/>
          </a:prstGeom>
        </p:spPr>
      </p:pic>
      <p:pic>
        <p:nvPicPr>
          <p:cNvPr id="5" name="Kuva 4">
            <a:extLst>
              <a:ext uri="{FF2B5EF4-FFF2-40B4-BE49-F238E27FC236}">
                <a16:creationId xmlns:a16="http://schemas.microsoft.com/office/drawing/2014/main" id="{666C570F-5484-BC4B-A6F3-C4CA1E9D0738}"/>
              </a:ext>
              <a:ext uri="{C183D7F6-B498-43B3-948B-1728B52AA6E4}">
                <adec:decorative xmlns:adec="http://schemas.microsoft.com/office/drawing/2017/decorative" val="1"/>
              </a:ext>
            </a:extLst>
          </p:cNvPr>
          <p:cNvPicPr>
            <a:picLocks noChangeAspect="1"/>
          </p:cNvPicPr>
          <p:nvPr/>
        </p:nvPicPr>
        <p:blipFill>
          <a:blip r:embed="rId6" cstate="screen">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1328588" y="6040612"/>
            <a:ext cx="863411" cy="827435"/>
          </a:xfrm>
          <a:prstGeom prst="rect">
            <a:avLst/>
          </a:prstGeom>
        </p:spPr>
      </p:pic>
      <p:cxnSp>
        <p:nvCxnSpPr>
          <p:cNvPr id="7" name="Suora yhdysviiva 6">
            <a:extLst>
              <a:ext uri="{FF2B5EF4-FFF2-40B4-BE49-F238E27FC236}">
                <a16:creationId xmlns:a16="http://schemas.microsoft.com/office/drawing/2014/main" id="{E618DEC5-5598-E46B-DD5E-49D7BC6DA5AB}"/>
              </a:ext>
              <a:ext uri="{C183D7F6-B498-43B3-948B-1728B52AA6E4}">
                <adec:decorative xmlns:adec="http://schemas.microsoft.com/office/drawing/2017/decorative" val="1"/>
              </a:ext>
            </a:extLst>
          </p:cNvPr>
          <p:cNvCxnSpPr/>
          <p:nvPr/>
        </p:nvCxnSpPr>
        <p:spPr>
          <a:xfrm>
            <a:off x="563903" y="6030564"/>
            <a:ext cx="10965078"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5422375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Otsikko ja sisältö + vapaa til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C384D90-9EB8-749A-0656-46CA88BE20A1}"/>
              </a:ext>
            </a:extLst>
          </p:cNvPr>
          <p:cNvSpPr>
            <a:spLocks noGrp="1"/>
          </p:cNvSpPr>
          <p:nvPr>
            <p:ph type="title"/>
          </p:nvPr>
        </p:nvSpPr>
        <p:spPr>
          <a:xfrm>
            <a:off x="839788" y="500826"/>
            <a:ext cx="10515600" cy="1325563"/>
          </a:xfrm>
        </p:spPr>
        <p:txBody>
          <a:bodyPr anchor="b">
            <a:noAutofit/>
          </a:bodyPr>
          <a:lstStyle>
            <a:lvl1pPr>
              <a:lnSpc>
                <a:spcPct val="114000"/>
              </a:lnSpc>
              <a:spcAft>
                <a:spcPts val="600"/>
              </a:spcAft>
              <a:defRPr sz="3600">
                <a:solidFill>
                  <a:schemeClr val="accent6"/>
                </a:solidFill>
              </a:defRPr>
            </a:lvl1pPr>
          </a:lstStyle>
          <a:p>
            <a:r>
              <a:rPr lang="fi-FI"/>
              <a:t>Muokkaa ots. perustyyl. napsautt.</a:t>
            </a:r>
            <a:endParaRPr lang="fi-FI" dirty="0"/>
          </a:p>
        </p:txBody>
      </p:sp>
      <p:sp>
        <p:nvSpPr>
          <p:cNvPr id="4" name="Sisällön paikkamerkki 3">
            <a:extLst>
              <a:ext uri="{FF2B5EF4-FFF2-40B4-BE49-F238E27FC236}">
                <a16:creationId xmlns:a16="http://schemas.microsoft.com/office/drawing/2014/main" id="{F253DA31-2F6D-43FD-8BE1-471A242990F6}"/>
              </a:ext>
            </a:extLst>
          </p:cNvPr>
          <p:cNvSpPr>
            <a:spLocks noGrp="1"/>
          </p:cNvSpPr>
          <p:nvPr>
            <p:ph sz="half" idx="2"/>
          </p:nvPr>
        </p:nvSpPr>
        <p:spPr>
          <a:xfrm>
            <a:off x="839788" y="1894970"/>
            <a:ext cx="9088958" cy="3892988"/>
          </a:xfrm>
        </p:spPr>
        <p:txBody>
          <a:bodyPr>
            <a:noAutofit/>
          </a:bodyPr>
          <a:lstStyle>
            <a:lvl1pPr marL="0" indent="0">
              <a:lnSpc>
                <a:spcPct val="114000"/>
              </a:lnSpc>
              <a:spcBef>
                <a:spcPts val="0"/>
              </a:spcBef>
              <a:spcAft>
                <a:spcPts val="600"/>
              </a:spcAft>
              <a:buFontTx/>
              <a:buNone/>
              <a:defRPr sz="1800"/>
            </a:lvl1pPr>
            <a:lvl2pPr marL="457200" indent="0">
              <a:buFontTx/>
              <a:buNone/>
              <a:defRPr sz="1600"/>
            </a:lvl2pPr>
            <a:lvl3pPr marL="914400" indent="0">
              <a:buFontTx/>
              <a:buNone/>
              <a:defRPr sz="1600"/>
            </a:lvl3pPr>
            <a:lvl4pPr marL="1371600" indent="0">
              <a:buFontTx/>
              <a:buNone/>
              <a:defRPr sz="1600"/>
            </a:lvl4pPr>
            <a:lvl5pPr marL="1828800" indent="0">
              <a:buFontTx/>
              <a:buNone/>
              <a:defRPr sz="1600"/>
            </a:lvl5pPr>
          </a:lstStyle>
          <a:p>
            <a:pPr lvl="0"/>
            <a:r>
              <a:rPr lang="fi-FI"/>
              <a:t>Muokkaa tekstin perustyylejä napsauttamalla</a:t>
            </a:r>
          </a:p>
        </p:txBody>
      </p:sp>
      <p:pic>
        <p:nvPicPr>
          <p:cNvPr id="3" name="Kuva 2">
            <a:extLst>
              <a:ext uri="{FF2B5EF4-FFF2-40B4-BE49-F238E27FC236}">
                <a16:creationId xmlns:a16="http://schemas.microsoft.com/office/drawing/2014/main" id="{3994A891-DB4F-32D3-F048-B16097BC41E6}"/>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63903" y="6273034"/>
            <a:ext cx="1476080" cy="320887"/>
          </a:xfrm>
          <a:prstGeom prst="rect">
            <a:avLst/>
          </a:prstGeom>
        </p:spPr>
      </p:pic>
      <p:pic>
        <p:nvPicPr>
          <p:cNvPr id="5" name="Kuva 4">
            <a:extLst>
              <a:ext uri="{FF2B5EF4-FFF2-40B4-BE49-F238E27FC236}">
                <a16:creationId xmlns:a16="http://schemas.microsoft.com/office/drawing/2014/main" id="{5595EAA8-019F-5432-4D31-16A83D246270}"/>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328588" y="6040612"/>
            <a:ext cx="863411" cy="827435"/>
          </a:xfrm>
          <a:prstGeom prst="rect">
            <a:avLst/>
          </a:prstGeom>
        </p:spPr>
      </p:pic>
      <p:cxnSp>
        <p:nvCxnSpPr>
          <p:cNvPr id="6" name="Suora yhdysviiva 5">
            <a:extLst>
              <a:ext uri="{FF2B5EF4-FFF2-40B4-BE49-F238E27FC236}">
                <a16:creationId xmlns:a16="http://schemas.microsoft.com/office/drawing/2014/main" id="{83F933DE-9ADB-A7A4-56B5-9EC9F33439BB}"/>
              </a:ext>
              <a:ext uri="{C183D7F6-B498-43B3-948B-1728B52AA6E4}">
                <adec:decorative xmlns:adec="http://schemas.microsoft.com/office/drawing/2017/decorative" val="1"/>
              </a:ext>
            </a:extLst>
          </p:cNvPr>
          <p:cNvCxnSpPr/>
          <p:nvPr/>
        </p:nvCxnSpPr>
        <p:spPr>
          <a:xfrm>
            <a:off x="563903" y="6030564"/>
            <a:ext cx="10965078"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7649982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2E995FE-29D7-24FC-6080-F62130D1531B}"/>
              </a:ext>
            </a:extLst>
          </p:cNvPr>
          <p:cNvSpPr>
            <a:spLocks noGrp="1"/>
          </p:cNvSpPr>
          <p:nvPr>
            <p:ph type="title"/>
          </p:nvPr>
        </p:nvSpPr>
        <p:spPr>
          <a:xfrm>
            <a:off x="839788" y="793269"/>
            <a:ext cx="5083934" cy="1143000"/>
          </a:xfrm>
        </p:spPr>
        <p:txBody>
          <a:bodyPr anchor="b">
            <a:noAutofit/>
          </a:bodyPr>
          <a:lstStyle>
            <a:lvl1pPr>
              <a:lnSpc>
                <a:spcPct val="114000"/>
              </a:lnSpc>
              <a:defRPr sz="3200">
                <a:solidFill>
                  <a:schemeClr val="accent6"/>
                </a:solidFill>
              </a:defRPr>
            </a:lvl1pPr>
          </a:lstStyle>
          <a:p>
            <a:r>
              <a:rPr lang="fi-FI"/>
              <a:t>Muokkaa ots. perustyyl. napsautt.</a:t>
            </a:r>
            <a:endParaRPr lang="fi-FI" dirty="0"/>
          </a:p>
        </p:txBody>
      </p:sp>
      <p:sp>
        <p:nvSpPr>
          <p:cNvPr id="4" name="Tekstin paikkamerkki 3">
            <a:extLst>
              <a:ext uri="{FF2B5EF4-FFF2-40B4-BE49-F238E27FC236}">
                <a16:creationId xmlns:a16="http://schemas.microsoft.com/office/drawing/2014/main" id="{FBC24043-65EA-E607-FC45-2046A5D7D921}"/>
              </a:ext>
            </a:extLst>
          </p:cNvPr>
          <p:cNvSpPr>
            <a:spLocks noGrp="1"/>
          </p:cNvSpPr>
          <p:nvPr>
            <p:ph type="body" sz="half" idx="2"/>
          </p:nvPr>
        </p:nvSpPr>
        <p:spPr>
          <a:xfrm>
            <a:off x="839788" y="2057400"/>
            <a:ext cx="5083934" cy="3811588"/>
          </a:xfrm>
        </p:spPr>
        <p:txBody>
          <a:bodyPr>
            <a:noAutofit/>
          </a:bodyPr>
          <a:lstStyle>
            <a:lvl1pPr marL="0" indent="0">
              <a:lnSpc>
                <a:spcPct val="114000"/>
              </a:lnSpc>
              <a:spcBef>
                <a:spcPts val="0"/>
              </a:spcBef>
              <a:spcAft>
                <a:spcPts val="600"/>
              </a:spcAft>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14" name="Tekstin paikkamerkki 13">
            <a:extLst>
              <a:ext uri="{FF2B5EF4-FFF2-40B4-BE49-F238E27FC236}">
                <a16:creationId xmlns:a16="http://schemas.microsoft.com/office/drawing/2014/main" id="{0BEEE5E1-5A5F-D9CA-E06D-A4B613F393EC}"/>
              </a:ext>
            </a:extLst>
          </p:cNvPr>
          <p:cNvSpPr>
            <a:spLocks noGrp="1"/>
          </p:cNvSpPr>
          <p:nvPr>
            <p:ph type="body" sz="quarter" idx="11" hasCustomPrompt="1"/>
          </p:nvPr>
        </p:nvSpPr>
        <p:spPr>
          <a:xfrm>
            <a:off x="6268277" y="793063"/>
            <a:ext cx="5083935" cy="1143000"/>
          </a:xfrm>
        </p:spPr>
        <p:txBody>
          <a:bodyPr anchor="b">
            <a:noAutofit/>
          </a:bodyPr>
          <a:lstStyle>
            <a:lvl1pPr marL="0" indent="0">
              <a:lnSpc>
                <a:spcPct val="114000"/>
              </a:lnSpc>
              <a:spcBef>
                <a:spcPts val="0"/>
              </a:spcBef>
              <a:spcAft>
                <a:spcPts val="600"/>
              </a:spcAft>
              <a:buNone/>
              <a:defRPr sz="3200" b="1">
                <a:solidFill>
                  <a:schemeClr val="accent6"/>
                </a:solidFill>
              </a:defRPr>
            </a:lvl1pPr>
          </a:lstStyle>
          <a:p>
            <a:pPr lvl="0"/>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10" name="Tekstin paikkamerkki 3">
            <a:extLst>
              <a:ext uri="{FF2B5EF4-FFF2-40B4-BE49-F238E27FC236}">
                <a16:creationId xmlns:a16="http://schemas.microsoft.com/office/drawing/2014/main" id="{0B13DFC1-DBDD-7101-7C8B-519255A7E71B}"/>
              </a:ext>
            </a:extLst>
          </p:cNvPr>
          <p:cNvSpPr>
            <a:spLocks noGrp="1"/>
          </p:cNvSpPr>
          <p:nvPr>
            <p:ph type="body" sz="half" idx="10"/>
          </p:nvPr>
        </p:nvSpPr>
        <p:spPr>
          <a:xfrm>
            <a:off x="6268278" y="2057400"/>
            <a:ext cx="5083934" cy="3811588"/>
          </a:xfrm>
        </p:spPr>
        <p:txBody>
          <a:bodyPr>
            <a:noAutofit/>
          </a:bodyPr>
          <a:lstStyle>
            <a:lvl1pPr marL="0" indent="0">
              <a:lnSpc>
                <a:spcPct val="114000"/>
              </a:lnSpc>
              <a:spcBef>
                <a:spcPts val="0"/>
              </a:spcBef>
              <a:spcAft>
                <a:spcPts val="600"/>
              </a:spcAft>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pic>
        <p:nvPicPr>
          <p:cNvPr id="5" name="Kuva 4">
            <a:extLst>
              <a:ext uri="{FF2B5EF4-FFF2-40B4-BE49-F238E27FC236}">
                <a16:creationId xmlns:a16="http://schemas.microsoft.com/office/drawing/2014/main" id="{BE2C6DF5-DE36-1066-CE65-7D0F0A9DC3C1}"/>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63903" y="6273034"/>
            <a:ext cx="1476080" cy="320887"/>
          </a:xfrm>
          <a:prstGeom prst="rect">
            <a:avLst/>
          </a:prstGeom>
        </p:spPr>
      </p:pic>
      <p:pic>
        <p:nvPicPr>
          <p:cNvPr id="8" name="Kuva 7">
            <a:extLst>
              <a:ext uri="{FF2B5EF4-FFF2-40B4-BE49-F238E27FC236}">
                <a16:creationId xmlns:a16="http://schemas.microsoft.com/office/drawing/2014/main" id="{C66337EF-707A-D722-D09E-72F252207699}"/>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328588" y="6040612"/>
            <a:ext cx="863411" cy="827435"/>
          </a:xfrm>
          <a:prstGeom prst="rect">
            <a:avLst/>
          </a:prstGeom>
        </p:spPr>
      </p:pic>
      <p:cxnSp>
        <p:nvCxnSpPr>
          <p:cNvPr id="9" name="Suora yhdysviiva 8">
            <a:extLst>
              <a:ext uri="{FF2B5EF4-FFF2-40B4-BE49-F238E27FC236}">
                <a16:creationId xmlns:a16="http://schemas.microsoft.com/office/drawing/2014/main" id="{C41BE813-D929-7C70-1676-25398FE03305}"/>
              </a:ext>
              <a:ext uri="{C183D7F6-B498-43B3-948B-1728B52AA6E4}">
                <adec:decorative xmlns:adec="http://schemas.microsoft.com/office/drawing/2017/decorative" val="1"/>
              </a:ext>
            </a:extLst>
          </p:cNvPr>
          <p:cNvCxnSpPr/>
          <p:nvPr/>
        </p:nvCxnSpPr>
        <p:spPr>
          <a:xfrm>
            <a:off x="563903" y="6030564"/>
            <a:ext cx="10965078"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41523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Otsikkodia 1">
    <p:bg>
      <p:bgPr>
        <a:solidFill>
          <a:schemeClr val="accent1"/>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F7D9DE8-ED6C-A014-668D-DB1C6468C2E9}"/>
              </a:ext>
            </a:extLst>
          </p:cNvPr>
          <p:cNvSpPr>
            <a:spLocks noGrp="1"/>
          </p:cNvSpPr>
          <p:nvPr>
            <p:ph type="ctrTitle"/>
          </p:nvPr>
        </p:nvSpPr>
        <p:spPr>
          <a:xfrm>
            <a:off x="529611" y="2235200"/>
            <a:ext cx="11046015" cy="2387600"/>
          </a:xfrm>
        </p:spPr>
        <p:txBody>
          <a:bodyPr anchor="ctr"/>
          <a:lstStyle>
            <a:lvl1pPr algn="ctr">
              <a:lnSpc>
                <a:spcPct val="114000"/>
              </a:lnSpc>
              <a:defRPr sz="6000" b="1">
                <a:solidFill>
                  <a:schemeClr val="tx1"/>
                </a:solidFill>
              </a:defRPr>
            </a:lvl1pPr>
          </a:lstStyle>
          <a:p>
            <a:r>
              <a:rPr lang="fi-FI"/>
              <a:t>Muokkaa ots. perustyyl. napsautt.</a:t>
            </a:r>
            <a:endParaRPr lang="fi-FI" dirty="0"/>
          </a:p>
        </p:txBody>
      </p:sp>
      <p:pic>
        <p:nvPicPr>
          <p:cNvPr id="4" name="Kuva 3">
            <a:extLst>
              <a:ext uri="{FF2B5EF4-FFF2-40B4-BE49-F238E27FC236}">
                <a16:creationId xmlns:a16="http://schemas.microsoft.com/office/drawing/2014/main" id="{50CC9B5A-8716-2159-B9C2-AA6FF66153B4}"/>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7988440" y="2974789"/>
            <a:ext cx="4203560" cy="3903307"/>
          </a:xfrm>
          <a:prstGeom prst="rect">
            <a:avLst/>
          </a:prstGeom>
        </p:spPr>
      </p:pic>
    </p:spTree>
    <p:extLst>
      <p:ext uri="{BB962C8B-B14F-4D97-AF65-F5344CB8AC3E}">
        <p14:creationId xmlns:p14="http://schemas.microsoft.com/office/powerpoint/2010/main" val="118960959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Vertailu + alaotsikot">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2E995FE-29D7-24FC-6080-F62130D1531B}"/>
              </a:ext>
            </a:extLst>
          </p:cNvPr>
          <p:cNvSpPr>
            <a:spLocks noGrp="1"/>
          </p:cNvSpPr>
          <p:nvPr>
            <p:ph type="title"/>
          </p:nvPr>
        </p:nvSpPr>
        <p:spPr>
          <a:xfrm>
            <a:off x="839788" y="793269"/>
            <a:ext cx="10512424" cy="766590"/>
          </a:xfrm>
        </p:spPr>
        <p:txBody>
          <a:bodyPr anchor="b">
            <a:noAutofit/>
          </a:bodyPr>
          <a:lstStyle>
            <a:lvl1pPr>
              <a:lnSpc>
                <a:spcPct val="114000"/>
              </a:lnSpc>
              <a:spcAft>
                <a:spcPts val="600"/>
              </a:spcAft>
              <a:defRPr sz="3600">
                <a:solidFill>
                  <a:schemeClr val="accent6"/>
                </a:solidFill>
              </a:defRPr>
            </a:lvl1pPr>
          </a:lstStyle>
          <a:p>
            <a:r>
              <a:rPr lang="fi-FI"/>
              <a:t>Muokkaa ots. perustyyl. napsautt.</a:t>
            </a:r>
            <a:endParaRPr lang="fi-FI" dirty="0"/>
          </a:p>
        </p:txBody>
      </p:sp>
      <p:sp>
        <p:nvSpPr>
          <p:cNvPr id="11" name="Tekstin paikkamerkki 10">
            <a:extLst>
              <a:ext uri="{FF2B5EF4-FFF2-40B4-BE49-F238E27FC236}">
                <a16:creationId xmlns:a16="http://schemas.microsoft.com/office/drawing/2014/main" id="{27DFB941-0471-51BB-F544-02B69B3595B0}"/>
              </a:ext>
            </a:extLst>
          </p:cNvPr>
          <p:cNvSpPr>
            <a:spLocks noGrp="1"/>
          </p:cNvSpPr>
          <p:nvPr>
            <p:ph type="body" sz="quarter" idx="13"/>
          </p:nvPr>
        </p:nvSpPr>
        <p:spPr>
          <a:xfrm>
            <a:off x="839788" y="1735044"/>
            <a:ext cx="10512425" cy="446088"/>
          </a:xfrm>
        </p:spPr>
        <p:txBody>
          <a:bodyPr>
            <a:noAutofit/>
          </a:bodyPr>
          <a:lstStyle>
            <a:lvl1pPr marL="0" indent="0">
              <a:lnSpc>
                <a:spcPct val="114000"/>
              </a:lnSpc>
              <a:buNone/>
              <a:defRPr sz="2400">
                <a:latin typeface="+mj-lt"/>
              </a:defRPr>
            </a:lvl1pPr>
            <a:lvl2pPr marL="457200" indent="0">
              <a:buNone/>
              <a:defRPr sz="2400">
                <a:latin typeface="+mj-lt"/>
              </a:defRPr>
            </a:lvl2pPr>
            <a:lvl3pPr marL="914400" indent="0">
              <a:buNone/>
              <a:defRPr sz="2400">
                <a:latin typeface="+mj-lt"/>
              </a:defRPr>
            </a:lvl3pPr>
            <a:lvl4pPr marL="1371600" indent="0">
              <a:buNone/>
              <a:defRPr sz="2400">
                <a:latin typeface="+mj-lt"/>
              </a:defRPr>
            </a:lvl4pPr>
            <a:lvl5pPr marL="1828800" indent="0">
              <a:buNone/>
              <a:defRPr sz="2400">
                <a:latin typeface="+mj-lt"/>
              </a:defRPr>
            </a:lvl5pPr>
          </a:lstStyle>
          <a:p>
            <a:pPr lvl="0"/>
            <a:r>
              <a:rPr lang="fi-FI"/>
              <a:t>Muokkaa tekstin perustyylejä napsauttamalla</a:t>
            </a:r>
          </a:p>
        </p:txBody>
      </p:sp>
      <p:sp>
        <p:nvSpPr>
          <p:cNvPr id="6" name="Tekstin paikkamerkki 5">
            <a:extLst>
              <a:ext uri="{FF2B5EF4-FFF2-40B4-BE49-F238E27FC236}">
                <a16:creationId xmlns:a16="http://schemas.microsoft.com/office/drawing/2014/main" id="{EF20DDFA-E173-7110-3D3B-9B6901EACBBF}"/>
              </a:ext>
            </a:extLst>
          </p:cNvPr>
          <p:cNvSpPr>
            <a:spLocks noGrp="1"/>
          </p:cNvSpPr>
          <p:nvPr>
            <p:ph type="body" sz="quarter" idx="11"/>
          </p:nvPr>
        </p:nvSpPr>
        <p:spPr>
          <a:xfrm>
            <a:off x="839788" y="2316212"/>
            <a:ext cx="5083175" cy="658297"/>
          </a:xfrm>
        </p:spPr>
        <p:txBody>
          <a:bodyPr>
            <a:noAutofit/>
          </a:bodyPr>
          <a:lstStyle>
            <a:lvl1pPr marL="0" indent="0">
              <a:lnSpc>
                <a:spcPct val="114000"/>
              </a:lnSpc>
              <a:spcBef>
                <a:spcPts val="0"/>
              </a:spcBef>
              <a:buNone/>
              <a:defRPr sz="1800" b="1">
                <a:solidFill>
                  <a:schemeClr val="tx1"/>
                </a:solidFill>
                <a:latin typeface="+mj-lt"/>
              </a:defRPr>
            </a:lvl1pPr>
            <a:lvl2pPr marL="457200" indent="0">
              <a:buNone/>
              <a:defRPr sz="1800" b="1">
                <a:latin typeface="+mj-lt"/>
              </a:defRPr>
            </a:lvl2pPr>
            <a:lvl3pPr marL="914400" indent="0">
              <a:buNone/>
              <a:defRPr sz="1800" b="1">
                <a:latin typeface="+mj-lt"/>
              </a:defRPr>
            </a:lvl3pPr>
            <a:lvl4pPr marL="1371600" indent="0">
              <a:buNone/>
              <a:defRPr sz="1800" b="1">
                <a:latin typeface="+mj-lt"/>
              </a:defRPr>
            </a:lvl4pPr>
            <a:lvl5pPr marL="1828800" indent="0">
              <a:buNone/>
              <a:defRPr sz="1800" b="1">
                <a:latin typeface="+mj-lt"/>
              </a:defRPr>
            </a:lvl5pPr>
          </a:lstStyle>
          <a:p>
            <a:pPr lvl="0"/>
            <a:r>
              <a:rPr lang="fi-FI"/>
              <a:t>Muokkaa tekstin perustyylejä napsauttamalla</a:t>
            </a:r>
          </a:p>
        </p:txBody>
      </p:sp>
      <p:sp>
        <p:nvSpPr>
          <p:cNvPr id="4" name="Tekstin paikkamerkki 3">
            <a:extLst>
              <a:ext uri="{FF2B5EF4-FFF2-40B4-BE49-F238E27FC236}">
                <a16:creationId xmlns:a16="http://schemas.microsoft.com/office/drawing/2014/main" id="{FBC24043-65EA-E607-FC45-2046A5D7D921}"/>
              </a:ext>
            </a:extLst>
          </p:cNvPr>
          <p:cNvSpPr>
            <a:spLocks noGrp="1"/>
          </p:cNvSpPr>
          <p:nvPr>
            <p:ph type="body" sz="half" idx="2"/>
          </p:nvPr>
        </p:nvSpPr>
        <p:spPr>
          <a:xfrm>
            <a:off x="839788" y="3079375"/>
            <a:ext cx="5083934" cy="2789611"/>
          </a:xfrm>
        </p:spPr>
        <p:txBody>
          <a:bodyPr>
            <a:noAutofit/>
          </a:bodyPr>
          <a:lstStyle>
            <a:lvl1pPr marL="0" indent="0">
              <a:lnSpc>
                <a:spcPct val="114000"/>
              </a:lnSpc>
              <a:spcBef>
                <a:spcPts val="600"/>
              </a:spcBef>
              <a:spcAft>
                <a:spcPts val="0"/>
              </a:spcAft>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7" name="Tekstin paikkamerkki 5">
            <a:extLst>
              <a:ext uri="{FF2B5EF4-FFF2-40B4-BE49-F238E27FC236}">
                <a16:creationId xmlns:a16="http://schemas.microsoft.com/office/drawing/2014/main" id="{4BDDBFA8-4B46-3C84-16F9-CE5688B9F906}"/>
              </a:ext>
            </a:extLst>
          </p:cNvPr>
          <p:cNvSpPr>
            <a:spLocks noGrp="1"/>
          </p:cNvSpPr>
          <p:nvPr>
            <p:ph type="body" sz="quarter" idx="12"/>
          </p:nvPr>
        </p:nvSpPr>
        <p:spPr>
          <a:xfrm>
            <a:off x="6268278" y="2316211"/>
            <a:ext cx="5083175" cy="658297"/>
          </a:xfrm>
        </p:spPr>
        <p:txBody>
          <a:bodyPr>
            <a:noAutofit/>
          </a:bodyPr>
          <a:lstStyle>
            <a:lvl1pPr marL="0" indent="0">
              <a:lnSpc>
                <a:spcPct val="114000"/>
              </a:lnSpc>
              <a:spcBef>
                <a:spcPts val="0"/>
              </a:spcBef>
              <a:buNone/>
              <a:defRPr sz="1800" b="1">
                <a:solidFill>
                  <a:schemeClr val="tx1"/>
                </a:solidFill>
                <a:latin typeface="+mj-lt"/>
              </a:defRPr>
            </a:lvl1pPr>
            <a:lvl2pPr marL="457200" indent="0">
              <a:buNone/>
              <a:defRPr sz="1800" b="1">
                <a:latin typeface="+mj-lt"/>
              </a:defRPr>
            </a:lvl2pPr>
            <a:lvl3pPr marL="914400" indent="0">
              <a:buNone/>
              <a:defRPr sz="1800" b="1">
                <a:latin typeface="+mj-lt"/>
              </a:defRPr>
            </a:lvl3pPr>
            <a:lvl4pPr marL="1371600" indent="0">
              <a:buNone/>
              <a:defRPr sz="1800" b="1">
                <a:latin typeface="+mj-lt"/>
              </a:defRPr>
            </a:lvl4pPr>
            <a:lvl5pPr marL="1828800" indent="0">
              <a:buNone/>
              <a:defRPr sz="1800" b="1">
                <a:latin typeface="+mj-lt"/>
              </a:defRPr>
            </a:lvl5pPr>
          </a:lstStyle>
          <a:p>
            <a:pPr lvl="0"/>
            <a:r>
              <a:rPr lang="fi-FI"/>
              <a:t>Muokkaa tekstin perustyylejä napsauttamalla</a:t>
            </a:r>
          </a:p>
        </p:txBody>
      </p:sp>
      <p:sp>
        <p:nvSpPr>
          <p:cNvPr id="10" name="Tekstin paikkamerkki 3">
            <a:extLst>
              <a:ext uri="{FF2B5EF4-FFF2-40B4-BE49-F238E27FC236}">
                <a16:creationId xmlns:a16="http://schemas.microsoft.com/office/drawing/2014/main" id="{0B13DFC1-DBDD-7101-7C8B-519255A7E71B}"/>
              </a:ext>
            </a:extLst>
          </p:cNvPr>
          <p:cNvSpPr>
            <a:spLocks noGrp="1"/>
          </p:cNvSpPr>
          <p:nvPr>
            <p:ph type="body" sz="half" idx="10"/>
          </p:nvPr>
        </p:nvSpPr>
        <p:spPr>
          <a:xfrm>
            <a:off x="6268278" y="3079375"/>
            <a:ext cx="5083934" cy="2789611"/>
          </a:xfrm>
        </p:spPr>
        <p:txBody>
          <a:bodyPr>
            <a:noAutofit/>
          </a:bodyPr>
          <a:lstStyle>
            <a:lvl1pPr marL="0" indent="0">
              <a:lnSpc>
                <a:spcPct val="114000"/>
              </a:lnSpc>
              <a:spcBef>
                <a:spcPts val="600"/>
              </a:spcBef>
              <a:spcAft>
                <a:spcPts val="0"/>
              </a:spcAft>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pic>
        <p:nvPicPr>
          <p:cNvPr id="3" name="Kuva 2">
            <a:extLst>
              <a:ext uri="{FF2B5EF4-FFF2-40B4-BE49-F238E27FC236}">
                <a16:creationId xmlns:a16="http://schemas.microsoft.com/office/drawing/2014/main" id="{FE45BD78-83F7-2611-5D82-9044CE089503}"/>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63903" y="6273034"/>
            <a:ext cx="1476080" cy="320887"/>
          </a:xfrm>
          <a:prstGeom prst="rect">
            <a:avLst/>
          </a:prstGeom>
        </p:spPr>
      </p:pic>
      <p:pic>
        <p:nvPicPr>
          <p:cNvPr id="5" name="Kuva 4">
            <a:extLst>
              <a:ext uri="{FF2B5EF4-FFF2-40B4-BE49-F238E27FC236}">
                <a16:creationId xmlns:a16="http://schemas.microsoft.com/office/drawing/2014/main" id="{7ED4F1D0-04C5-8E4F-3A06-376D63D4BDE4}"/>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328588" y="6040612"/>
            <a:ext cx="863411" cy="827435"/>
          </a:xfrm>
          <a:prstGeom prst="rect">
            <a:avLst/>
          </a:prstGeom>
        </p:spPr>
      </p:pic>
      <p:cxnSp>
        <p:nvCxnSpPr>
          <p:cNvPr id="8" name="Suora yhdysviiva 7">
            <a:extLst>
              <a:ext uri="{FF2B5EF4-FFF2-40B4-BE49-F238E27FC236}">
                <a16:creationId xmlns:a16="http://schemas.microsoft.com/office/drawing/2014/main" id="{4EF0EE80-FDE8-6F9E-ACDD-DD8A0B90D113}"/>
              </a:ext>
              <a:ext uri="{C183D7F6-B498-43B3-948B-1728B52AA6E4}">
                <adec:decorative xmlns:adec="http://schemas.microsoft.com/office/drawing/2017/decorative" val="1"/>
              </a:ext>
            </a:extLst>
          </p:cNvPr>
          <p:cNvCxnSpPr/>
          <p:nvPr userDrawn="1"/>
        </p:nvCxnSpPr>
        <p:spPr>
          <a:xfrm>
            <a:off x="563903" y="6030564"/>
            <a:ext cx="10965078"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022566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984419E-91D5-88CD-F7A6-FE478D20F50D}"/>
              </a:ext>
            </a:extLst>
          </p:cNvPr>
          <p:cNvSpPr>
            <a:spLocks noGrp="1"/>
          </p:cNvSpPr>
          <p:nvPr>
            <p:ph type="title"/>
          </p:nvPr>
        </p:nvSpPr>
        <p:spPr/>
        <p:txBody>
          <a:bodyPr anchor="b">
            <a:noAutofit/>
          </a:bodyPr>
          <a:lstStyle>
            <a:lvl1pPr>
              <a:lnSpc>
                <a:spcPct val="114000"/>
              </a:lnSpc>
              <a:spcAft>
                <a:spcPts val="600"/>
              </a:spcAft>
              <a:defRPr sz="3600">
                <a:solidFill>
                  <a:schemeClr val="accent6"/>
                </a:solidFill>
              </a:defRPr>
            </a:lvl1pPr>
          </a:lstStyle>
          <a:p>
            <a:r>
              <a:rPr lang="fi-FI"/>
              <a:t>Muokkaa ots. perustyyl. napsautt.</a:t>
            </a:r>
            <a:endParaRPr lang="fi-FI" dirty="0"/>
          </a:p>
        </p:txBody>
      </p:sp>
      <p:pic>
        <p:nvPicPr>
          <p:cNvPr id="3" name="Kuva 2">
            <a:extLst>
              <a:ext uri="{FF2B5EF4-FFF2-40B4-BE49-F238E27FC236}">
                <a16:creationId xmlns:a16="http://schemas.microsoft.com/office/drawing/2014/main" id="{EFE19A37-2023-3E7F-80A7-5A129565A239}"/>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63903" y="6273034"/>
            <a:ext cx="1476080" cy="320887"/>
          </a:xfrm>
          <a:prstGeom prst="rect">
            <a:avLst/>
          </a:prstGeom>
        </p:spPr>
      </p:pic>
      <p:pic>
        <p:nvPicPr>
          <p:cNvPr id="7" name="Kuva 6">
            <a:extLst>
              <a:ext uri="{FF2B5EF4-FFF2-40B4-BE49-F238E27FC236}">
                <a16:creationId xmlns:a16="http://schemas.microsoft.com/office/drawing/2014/main" id="{FF02E460-6FFF-600D-938F-82B2C8D396DF}"/>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328588" y="6040612"/>
            <a:ext cx="863411" cy="827435"/>
          </a:xfrm>
          <a:prstGeom prst="rect">
            <a:avLst/>
          </a:prstGeom>
        </p:spPr>
      </p:pic>
      <p:cxnSp>
        <p:nvCxnSpPr>
          <p:cNvPr id="8" name="Suora yhdysviiva 7">
            <a:extLst>
              <a:ext uri="{FF2B5EF4-FFF2-40B4-BE49-F238E27FC236}">
                <a16:creationId xmlns:a16="http://schemas.microsoft.com/office/drawing/2014/main" id="{07AF440F-BC25-69AA-E3B4-865B825D9009}"/>
              </a:ext>
              <a:ext uri="{C183D7F6-B498-43B3-948B-1728B52AA6E4}">
                <adec:decorative xmlns:adec="http://schemas.microsoft.com/office/drawing/2017/decorative" val="1"/>
              </a:ext>
            </a:extLst>
          </p:cNvPr>
          <p:cNvCxnSpPr/>
          <p:nvPr/>
        </p:nvCxnSpPr>
        <p:spPr>
          <a:xfrm>
            <a:off x="563903" y="6030564"/>
            <a:ext cx="10965078"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9450609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Vain otsikko+ logo ja taustakuvio">
    <p:spTree>
      <p:nvGrpSpPr>
        <p:cNvPr id="1" name=""/>
        <p:cNvGrpSpPr/>
        <p:nvPr/>
      </p:nvGrpSpPr>
      <p:grpSpPr>
        <a:xfrm>
          <a:off x="0" y="0"/>
          <a:ext cx="0" cy="0"/>
          <a:chOff x="0" y="0"/>
          <a:chExt cx="0" cy="0"/>
        </a:xfrm>
      </p:grpSpPr>
      <p:pic>
        <p:nvPicPr>
          <p:cNvPr id="3" name="Kuva 2">
            <a:extLst>
              <a:ext uri="{FF2B5EF4-FFF2-40B4-BE49-F238E27FC236}">
                <a16:creationId xmlns:a16="http://schemas.microsoft.com/office/drawing/2014/main" id="{8A6817B5-50E1-54CD-0C6A-0828971433E8}"/>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0"/>
            <a:ext cx="12192000" cy="6858000"/>
          </a:xfrm>
          <a:prstGeom prst="rect">
            <a:avLst/>
          </a:prstGeom>
        </p:spPr>
      </p:pic>
      <p:sp>
        <p:nvSpPr>
          <p:cNvPr id="14" name="Otsikko 13">
            <a:extLst>
              <a:ext uri="{FF2B5EF4-FFF2-40B4-BE49-F238E27FC236}">
                <a16:creationId xmlns:a16="http://schemas.microsoft.com/office/drawing/2014/main" id="{878D9925-9F8C-C46C-C7FF-988C18F6A3D5}"/>
              </a:ext>
            </a:extLst>
          </p:cNvPr>
          <p:cNvSpPr>
            <a:spLocks noGrp="1"/>
          </p:cNvSpPr>
          <p:nvPr>
            <p:ph type="title" hasCustomPrompt="1"/>
          </p:nvPr>
        </p:nvSpPr>
        <p:spPr>
          <a:xfrm>
            <a:off x="838200" y="-12065"/>
            <a:ext cx="8712200" cy="1325563"/>
          </a:xfrm>
        </p:spPr>
        <p:txBody>
          <a:bodyPr anchor="b">
            <a:noAutofit/>
          </a:bodyPr>
          <a:lstStyle>
            <a:lvl1pPr>
              <a:lnSpc>
                <a:spcPct val="114000"/>
              </a:lnSpc>
              <a:defRPr>
                <a:solidFill>
                  <a:schemeClr val="tx1"/>
                </a:solidFill>
              </a:defRPr>
            </a:lvl1pPr>
          </a:lstStyle>
          <a:p>
            <a:r>
              <a:rPr lang="fi-FI" dirty="0"/>
              <a:t>Muokkaa </a:t>
            </a:r>
            <a:r>
              <a:rPr lang="fi-FI" dirty="0" err="1"/>
              <a:t>perustyyl</a:t>
            </a:r>
            <a:r>
              <a:rPr lang="fi-FI" dirty="0"/>
              <a:t>. </a:t>
            </a:r>
            <a:r>
              <a:rPr lang="fi-FI" dirty="0" err="1"/>
              <a:t>napsautt</a:t>
            </a:r>
            <a:r>
              <a:rPr lang="fi-FI" dirty="0"/>
              <a:t>.</a:t>
            </a:r>
          </a:p>
        </p:txBody>
      </p:sp>
      <p:pic>
        <p:nvPicPr>
          <p:cNvPr id="2" name="Kuva 1">
            <a:extLst>
              <a:ext uri="{FF2B5EF4-FFF2-40B4-BE49-F238E27FC236}">
                <a16:creationId xmlns:a16="http://schemas.microsoft.com/office/drawing/2014/main" id="{B438E97E-DF4C-4ABD-7AFA-38E6D8259986}"/>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0133160" y="650716"/>
            <a:ext cx="1476080" cy="320887"/>
          </a:xfrm>
          <a:prstGeom prst="rect">
            <a:avLst/>
          </a:prstGeom>
        </p:spPr>
      </p:pic>
    </p:spTree>
    <p:extLst>
      <p:ext uri="{BB962C8B-B14F-4D97-AF65-F5344CB8AC3E}">
        <p14:creationId xmlns:p14="http://schemas.microsoft.com/office/powerpoint/2010/main" val="16406475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Vain otsikot + taustakuvio">
    <p:spTree>
      <p:nvGrpSpPr>
        <p:cNvPr id="1" name=""/>
        <p:cNvGrpSpPr/>
        <p:nvPr/>
      </p:nvGrpSpPr>
      <p:grpSpPr>
        <a:xfrm>
          <a:off x="0" y="0"/>
          <a:ext cx="0" cy="0"/>
          <a:chOff x="0" y="0"/>
          <a:chExt cx="0" cy="0"/>
        </a:xfrm>
      </p:grpSpPr>
      <p:pic>
        <p:nvPicPr>
          <p:cNvPr id="3" name="Kuva 2">
            <a:extLst>
              <a:ext uri="{FF2B5EF4-FFF2-40B4-BE49-F238E27FC236}">
                <a16:creationId xmlns:a16="http://schemas.microsoft.com/office/drawing/2014/main" id="{8A6817B5-50E1-54CD-0C6A-0828971433E8}"/>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0"/>
            <a:ext cx="12192000" cy="6858000"/>
          </a:xfrm>
          <a:prstGeom prst="rect">
            <a:avLst/>
          </a:prstGeom>
        </p:spPr>
      </p:pic>
      <p:sp>
        <p:nvSpPr>
          <p:cNvPr id="14" name="Otsikko 13">
            <a:extLst>
              <a:ext uri="{FF2B5EF4-FFF2-40B4-BE49-F238E27FC236}">
                <a16:creationId xmlns:a16="http://schemas.microsoft.com/office/drawing/2014/main" id="{878D9925-9F8C-C46C-C7FF-988C18F6A3D5}"/>
              </a:ext>
            </a:extLst>
          </p:cNvPr>
          <p:cNvSpPr>
            <a:spLocks noGrp="1"/>
          </p:cNvSpPr>
          <p:nvPr>
            <p:ph type="title" hasCustomPrompt="1"/>
          </p:nvPr>
        </p:nvSpPr>
        <p:spPr>
          <a:xfrm>
            <a:off x="838200" y="-12065"/>
            <a:ext cx="8712200" cy="1325563"/>
          </a:xfrm>
        </p:spPr>
        <p:txBody>
          <a:bodyPr anchor="b">
            <a:noAutofit/>
          </a:bodyPr>
          <a:lstStyle>
            <a:lvl1pPr>
              <a:lnSpc>
                <a:spcPct val="114000"/>
              </a:lnSpc>
              <a:defRPr>
                <a:solidFill>
                  <a:schemeClr val="tx1"/>
                </a:solidFill>
              </a:defRPr>
            </a:lvl1pPr>
          </a:lstStyle>
          <a:p>
            <a:r>
              <a:rPr lang="fi-FI" dirty="0"/>
              <a:t>Muokkaa </a:t>
            </a:r>
            <a:r>
              <a:rPr lang="fi-FI" dirty="0" err="1"/>
              <a:t>perustyyl</a:t>
            </a:r>
            <a:r>
              <a:rPr lang="fi-FI" dirty="0"/>
              <a:t>. </a:t>
            </a:r>
            <a:r>
              <a:rPr lang="fi-FI" dirty="0" err="1"/>
              <a:t>napsautt</a:t>
            </a:r>
            <a:r>
              <a:rPr lang="fi-FI" dirty="0"/>
              <a:t>.</a:t>
            </a:r>
          </a:p>
        </p:txBody>
      </p:sp>
      <p:sp>
        <p:nvSpPr>
          <p:cNvPr id="5" name="Tekstin paikkamerkki 4">
            <a:extLst>
              <a:ext uri="{FF2B5EF4-FFF2-40B4-BE49-F238E27FC236}">
                <a16:creationId xmlns:a16="http://schemas.microsoft.com/office/drawing/2014/main" id="{FC83148B-E003-083D-03EC-851826147507}"/>
              </a:ext>
            </a:extLst>
          </p:cNvPr>
          <p:cNvSpPr>
            <a:spLocks noGrp="1"/>
          </p:cNvSpPr>
          <p:nvPr>
            <p:ph type="body" sz="quarter" idx="10"/>
          </p:nvPr>
        </p:nvSpPr>
        <p:spPr>
          <a:xfrm>
            <a:off x="838200" y="1392915"/>
            <a:ext cx="9665290" cy="722313"/>
          </a:xfrm>
          <a:noFill/>
        </p:spPr>
        <p:txBody>
          <a:bodyPr>
            <a:noAutofit/>
          </a:bodyPr>
          <a:lstStyle>
            <a:lvl1pPr marL="0" indent="0">
              <a:lnSpc>
                <a:spcPct val="114000"/>
              </a:lnSpc>
              <a:spcBef>
                <a:spcPts val="0"/>
              </a:spcBef>
              <a:spcAft>
                <a:spcPts val="600"/>
              </a:spcAft>
              <a:buNone/>
              <a:defRPr sz="1400">
                <a:solidFill>
                  <a:schemeClr val="tx1"/>
                </a:solidFill>
              </a:defRPr>
            </a:lvl1pPr>
          </a:lstStyle>
          <a:p>
            <a:pPr lvl="0"/>
            <a:r>
              <a:rPr lang="fi-FI"/>
              <a:t>Muokkaa tekstin perustyylejä napsauttamalla</a:t>
            </a:r>
          </a:p>
        </p:txBody>
      </p:sp>
    </p:spTree>
    <p:extLst>
      <p:ext uri="{BB962C8B-B14F-4D97-AF65-F5344CB8AC3E}">
        <p14:creationId xmlns:p14="http://schemas.microsoft.com/office/powerpoint/2010/main" val="230440617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1_Vain otsikko+ logo ja taustakuvio">
    <p:spTree>
      <p:nvGrpSpPr>
        <p:cNvPr id="1" name=""/>
        <p:cNvGrpSpPr/>
        <p:nvPr/>
      </p:nvGrpSpPr>
      <p:grpSpPr>
        <a:xfrm>
          <a:off x="0" y="0"/>
          <a:ext cx="0" cy="0"/>
          <a:chOff x="0" y="0"/>
          <a:chExt cx="0" cy="0"/>
        </a:xfrm>
      </p:grpSpPr>
      <p:sp>
        <p:nvSpPr>
          <p:cNvPr id="14" name="Otsikko 13">
            <a:extLst>
              <a:ext uri="{FF2B5EF4-FFF2-40B4-BE49-F238E27FC236}">
                <a16:creationId xmlns:a16="http://schemas.microsoft.com/office/drawing/2014/main" id="{878D9925-9F8C-C46C-C7FF-988C18F6A3D5}"/>
              </a:ext>
            </a:extLst>
          </p:cNvPr>
          <p:cNvSpPr>
            <a:spLocks noGrp="1"/>
          </p:cNvSpPr>
          <p:nvPr>
            <p:ph type="title" hasCustomPrompt="1"/>
          </p:nvPr>
        </p:nvSpPr>
        <p:spPr>
          <a:xfrm>
            <a:off x="838200" y="-12065"/>
            <a:ext cx="8712200" cy="1325563"/>
          </a:xfrm>
        </p:spPr>
        <p:txBody>
          <a:bodyPr anchor="b"/>
          <a:lstStyle>
            <a:lvl1pPr>
              <a:defRPr>
                <a:solidFill>
                  <a:schemeClr val="tx1"/>
                </a:solidFill>
              </a:defRPr>
            </a:lvl1pPr>
          </a:lstStyle>
          <a:p>
            <a:r>
              <a:rPr lang="fi-FI" dirty="0"/>
              <a:t>Muokkaa </a:t>
            </a:r>
            <a:r>
              <a:rPr lang="fi-FI" dirty="0" err="1"/>
              <a:t>perustyyl</a:t>
            </a:r>
            <a:r>
              <a:rPr lang="fi-FI" dirty="0"/>
              <a:t>. </a:t>
            </a:r>
            <a:r>
              <a:rPr lang="fi-FI" dirty="0" err="1"/>
              <a:t>napsautt</a:t>
            </a:r>
            <a:r>
              <a:rPr lang="fi-FI" dirty="0"/>
              <a:t>.</a:t>
            </a:r>
          </a:p>
        </p:txBody>
      </p:sp>
      <p:pic>
        <p:nvPicPr>
          <p:cNvPr id="13" name="Kuva 12">
            <a:extLst>
              <a:ext uri="{FF2B5EF4-FFF2-40B4-BE49-F238E27FC236}">
                <a16:creationId xmlns:a16="http://schemas.microsoft.com/office/drawing/2014/main" id="{BC908042-67A1-9C6A-2DC1-79C84C4D6BBD}"/>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133160" y="650716"/>
            <a:ext cx="1476080" cy="320887"/>
          </a:xfrm>
          <a:prstGeom prst="rect">
            <a:avLst/>
          </a:prstGeom>
        </p:spPr>
      </p:pic>
      <p:grpSp>
        <p:nvGrpSpPr>
          <p:cNvPr id="3" name="Ryhmä 2">
            <a:extLst>
              <a:ext uri="{FF2B5EF4-FFF2-40B4-BE49-F238E27FC236}">
                <a16:creationId xmlns:a16="http://schemas.microsoft.com/office/drawing/2014/main" id="{B766F8A9-0897-E006-BE55-737BD24DED0E}"/>
              </a:ext>
              <a:ext uri="{C183D7F6-B498-43B3-948B-1728B52AA6E4}">
                <adec:decorative xmlns:adec="http://schemas.microsoft.com/office/drawing/2017/decorative" val="1"/>
              </a:ext>
            </a:extLst>
          </p:cNvPr>
          <p:cNvGrpSpPr/>
          <p:nvPr/>
        </p:nvGrpSpPr>
        <p:grpSpPr>
          <a:xfrm>
            <a:off x="-19891" y="-11197"/>
            <a:ext cx="12231782" cy="6880393"/>
            <a:chOff x="-14475" y="-15085"/>
            <a:chExt cx="12231782" cy="6880393"/>
          </a:xfrm>
        </p:grpSpPr>
        <p:sp>
          <p:nvSpPr>
            <p:cNvPr id="4" name="Vapaamuotoinen: Muoto 3">
              <a:extLst>
                <a:ext uri="{FF2B5EF4-FFF2-40B4-BE49-F238E27FC236}">
                  <a16:creationId xmlns:a16="http://schemas.microsoft.com/office/drawing/2014/main" id="{2DCB8C76-1231-24DD-5F9C-5AA4A7317674}"/>
                </a:ext>
              </a:extLst>
            </p:cNvPr>
            <p:cNvSpPr/>
            <p:nvPr/>
          </p:nvSpPr>
          <p:spPr>
            <a:xfrm>
              <a:off x="-14475" y="-15085"/>
              <a:ext cx="6833732" cy="247196"/>
            </a:xfrm>
            <a:custGeom>
              <a:avLst/>
              <a:gdLst>
                <a:gd name="connsiteX0" fmla="*/ 6586537 w 6833732"/>
                <a:gd name="connsiteY0" fmla="*/ 0 h 247196"/>
                <a:gd name="connsiteX1" fmla="*/ 0 w 6833732"/>
                <a:gd name="connsiteY1" fmla="*/ 0 h 247196"/>
                <a:gd name="connsiteX2" fmla="*/ 247474 w 6833732"/>
                <a:gd name="connsiteY2" fmla="*/ 247196 h 247196"/>
                <a:gd name="connsiteX3" fmla="*/ 6833733 w 6833732"/>
                <a:gd name="connsiteY3" fmla="*/ 247196 h 247196"/>
                <a:gd name="connsiteX4" fmla="*/ 6586537 w 6833732"/>
                <a:gd name="connsiteY4" fmla="*/ 0 h 2471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33732" h="247196">
                  <a:moveTo>
                    <a:pt x="6586537" y="0"/>
                  </a:moveTo>
                  <a:lnTo>
                    <a:pt x="0" y="0"/>
                  </a:lnTo>
                  <a:cubicBezTo>
                    <a:pt x="0" y="0"/>
                    <a:pt x="91379" y="91379"/>
                    <a:pt x="247474" y="247196"/>
                  </a:cubicBezTo>
                  <a:lnTo>
                    <a:pt x="6833733" y="247196"/>
                  </a:lnTo>
                  <a:lnTo>
                    <a:pt x="6586537" y="0"/>
                  </a:lnTo>
                  <a:close/>
                </a:path>
              </a:pathLst>
            </a:custGeom>
            <a:solidFill>
              <a:srgbClr val="E9E3DA"/>
            </a:solidFill>
            <a:ln w="2777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i-FI"/>
            </a:p>
          </p:txBody>
        </p:sp>
        <p:sp>
          <p:nvSpPr>
            <p:cNvPr id="5" name="Vapaamuotoinen: Muoto 4">
              <a:extLst>
                <a:ext uri="{FF2B5EF4-FFF2-40B4-BE49-F238E27FC236}">
                  <a16:creationId xmlns:a16="http://schemas.microsoft.com/office/drawing/2014/main" id="{10134681-88F9-5866-E00C-977D631660B1}"/>
                </a:ext>
              </a:extLst>
            </p:cNvPr>
            <p:cNvSpPr/>
            <p:nvPr/>
          </p:nvSpPr>
          <p:spPr>
            <a:xfrm>
              <a:off x="5370797" y="6605058"/>
              <a:ext cx="6846509" cy="260250"/>
            </a:xfrm>
            <a:custGeom>
              <a:avLst/>
              <a:gdLst>
                <a:gd name="connsiteX0" fmla="*/ 259973 w 6846509"/>
                <a:gd name="connsiteY0" fmla="*/ 260251 h 260250"/>
                <a:gd name="connsiteX1" fmla="*/ 6846510 w 6846509"/>
                <a:gd name="connsiteY1" fmla="*/ 260251 h 260250"/>
                <a:gd name="connsiteX2" fmla="*/ 6586259 w 6846509"/>
                <a:gd name="connsiteY2" fmla="*/ 0 h 260250"/>
                <a:gd name="connsiteX3" fmla="*/ 0 w 6846509"/>
                <a:gd name="connsiteY3" fmla="*/ 0 h 260250"/>
                <a:gd name="connsiteX4" fmla="*/ 259973 w 6846509"/>
                <a:gd name="connsiteY4" fmla="*/ 260251 h 2602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46509" h="260250">
                  <a:moveTo>
                    <a:pt x="259973" y="260251"/>
                  </a:moveTo>
                  <a:lnTo>
                    <a:pt x="6846510" y="260251"/>
                  </a:lnTo>
                  <a:lnTo>
                    <a:pt x="6586259" y="0"/>
                  </a:lnTo>
                  <a:lnTo>
                    <a:pt x="0" y="0"/>
                  </a:lnTo>
                  <a:lnTo>
                    <a:pt x="259973" y="260251"/>
                  </a:lnTo>
                  <a:close/>
                </a:path>
              </a:pathLst>
            </a:custGeom>
            <a:solidFill>
              <a:srgbClr val="E9E3DA"/>
            </a:solidFill>
            <a:ln w="2777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i-FI"/>
            </a:p>
          </p:txBody>
        </p:sp>
        <p:sp>
          <p:nvSpPr>
            <p:cNvPr id="6" name="Vapaamuotoinen: Muoto 5">
              <a:extLst>
                <a:ext uri="{FF2B5EF4-FFF2-40B4-BE49-F238E27FC236}">
                  <a16:creationId xmlns:a16="http://schemas.microsoft.com/office/drawing/2014/main" id="{CA8F45B8-CDA3-52C4-C135-92F3C5E56292}"/>
                </a:ext>
              </a:extLst>
            </p:cNvPr>
            <p:cNvSpPr/>
            <p:nvPr/>
          </p:nvSpPr>
          <p:spPr>
            <a:xfrm>
              <a:off x="-14475" y="1751119"/>
              <a:ext cx="1958129" cy="5114189"/>
            </a:xfrm>
            <a:custGeom>
              <a:avLst/>
              <a:gdLst>
                <a:gd name="connsiteX0" fmla="*/ 225810 w 1958129"/>
                <a:gd name="connsiteY0" fmla="*/ 0 h 5114189"/>
                <a:gd name="connsiteX1" fmla="*/ 0 w 1958129"/>
                <a:gd name="connsiteY1" fmla="*/ 225810 h 5114189"/>
                <a:gd name="connsiteX2" fmla="*/ 0 w 1958129"/>
                <a:gd name="connsiteY2" fmla="*/ 5114189 h 5114189"/>
                <a:gd name="connsiteX3" fmla="*/ 1698157 w 1958129"/>
                <a:gd name="connsiteY3" fmla="*/ 5114189 h 5114189"/>
                <a:gd name="connsiteX4" fmla="*/ 1958130 w 1958129"/>
                <a:gd name="connsiteY4" fmla="*/ 4853939 h 5114189"/>
                <a:gd name="connsiteX5" fmla="*/ 225810 w 1958129"/>
                <a:gd name="connsiteY5" fmla="*/ 4853939 h 5114189"/>
                <a:gd name="connsiteX6" fmla="*/ 225810 w 1958129"/>
                <a:gd name="connsiteY6" fmla="*/ 0 h 51141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58129" h="5114189">
                  <a:moveTo>
                    <a:pt x="225810" y="0"/>
                  </a:moveTo>
                  <a:lnTo>
                    <a:pt x="0" y="225810"/>
                  </a:lnTo>
                  <a:lnTo>
                    <a:pt x="0" y="5114189"/>
                  </a:lnTo>
                  <a:lnTo>
                    <a:pt x="1698157" y="5114189"/>
                  </a:lnTo>
                  <a:lnTo>
                    <a:pt x="1958130" y="4853939"/>
                  </a:lnTo>
                  <a:lnTo>
                    <a:pt x="225810" y="4853939"/>
                  </a:lnTo>
                  <a:lnTo>
                    <a:pt x="225810" y="0"/>
                  </a:lnTo>
                  <a:close/>
                </a:path>
              </a:pathLst>
            </a:custGeom>
            <a:solidFill>
              <a:srgbClr val="F8C1C1"/>
            </a:solidFill>
            <a:ln w="2777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i-FI" dirty="0"/>
            </a:p>
          </p:txBody>
        </p:sp>
        <p:sp>
          <p:nvSpPr>
            <p:cNvPr id="7" name="Vapaamuotoinen: Muoto 6">
              <a:extLst>
                <a:ext uri="{FF2B5EF4-FFF2-40B4-BE49-F238E27FC236}">
                  <a16:creationId xmlns:a16="http://schemas.microsoft.com/office/drawing/2014/main" id="{F5FC58F9-7D37-8305-7A62-340EF42047F6}"/>
                </a:ext>
              </a:extLst>
            </p:cNvPr>
            <p:cNvSpPr/>
            <p:nvPr/>
          </p:nvSpPr>
          <p:spPr>
            <a:xfrm>
              <a:off x="10239180" y="-15085"/>
              <a:ext cx="1978127" cy="5081692"/>
            </a:xfrm>
            <a:custGeom>
              <a:avLst/>
              <a:gdLst>
                <a:gd name="connsiteX0" fmla="*/ 1752318 w 1978127"/>
                <a:gd name="connsiteY0" fmla="*/ 5081415 h 5081692"/>
                <a:gd name="connsiteX1" fmla="*/ 1978128 w 1978127"/>
                <a:gd name="connsiteY1" fmla="*/ 4855606 h 5081692"/>
                <a:gd name="connsiteX2" fmla="*/ 1978128 w 1978127"/>
                <a:gd name="connsiteY2" fmla="*/ 0 h 5081692"/>
                <a:gd name="connsiteX3" fmla="*/ 247473 w 1978127"/>
                <a:gd name="connsiteY3" fmla="*/ 0 h 5081692"/>
                <a:gd name="connsiteX4" fmla="*/ 0 w 1978127"/>
                <a:gd name="connsiteY4" fmla="*/ 247474 h 5081692"/>
                <a:gd name="connsiteX5" fmla="*/ 1752318 w 1978127"/>
                <a:gd name="connsiteY5" fmla="*/ 247474 h 5081692"/>
                <a:gd name="connsiteX6" fmla="*/ 1752318 w 1978127"/>
                <a:gd name="connsiteY6" fmla="*/ 5081693 h 5081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78127" h="5081692">
                  <a:moveTo>
                    <a:pt x="1752318" y="5081415"/>
                  </a:moveTo>
                  <a:lnTo>
                    <a:pt x="1978128" y="4855606"/>
                  </a:lnTo>
                  <a:lnTo>
                    <a:pt x="1978128" y="0"/>
                  </a:lnTo>
                  <a:cubicBezTo>
                    <a:pt x="1978128" y="0"/>
                    <a:pt x="247473" y="0"/>
                    <a:pt x="247473" y="0"/>
                  </a:cubicBezTo>
                  <a:cubicBezTo>
                    <a:pt x="165816" y="81658"/>
                    <a:pt x="83047" y="164427"/>
                    <a:pt x="0" y="247474"/>
                  </a:cubicBezTo>
                  <a:lnTo>
                    <a:pt x="1752318" y="247474"/>
                  </a:lnTo>
                  <a:lnTo>
                    <a:pt x="1752318" y="5081693"/>
                  </a:lnTo>
                  <a:close/>
                </a:path>
              </a:pathLst>
            </a:custGeom>
            <a:solidFill>
              <a:srgbClr val="F8C1C1"/>
            </a:solidFill>
            <a:ln w="2777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i-FI"/>
            </a:p>
          </p:txBody>
        </p:sp>
      </p:grpSp>
    </p:spTree>
    <p:extLst>
      <p:ext uri="{BB962C8B-B14F-4D97-AF65-F5344CB8AC3E}">
        <p14:creationId xmlns:p14="http://schemas.microsoft.com/office/powerpoint/2010/main" val="77372698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1_Vain otsikot + taustakuvio">
    <p:spTree>
      <p:nvGrpSpPr>
        <p:cNvPr id="1" name=""/>
        <p:cNvGrpSpPr/>
        <p:nvPr/>
      </p:nvGrpSpPr>
      <p:grpSpPr>
        <a:xfrm>
          <a:off x="0" y="0"/>
          <a:ext cx="0" cy="0"/>
          <a:chOff x="0" y="0"/>
          <a:chExt cx="0" cy="0"/>
        </a:xfrm>
      </p:grpSpPr>
      <p:sp>
        <p:nvSpPr>
          <p:cNvPr id="14" name="Otsikko 13">
            <a:extLst>
              <a:ext uri="{FF2B5EF4-FFF2-40B4-BE49-F238E27FC236}">
                <a16:creationId xmlns:a16="http://schemas.microsoft.com/office/drawing/2014/main" id="{878D9925-9F8C-C46C-C7FF-988C18F6A3D5}"/>
              </a:ext>
            </a:extLst>
          </p:cNvPr>
          <p:cNvSpPr>
            <a:spLocks noGrp="1"/>
          </p:cNvSpPr>
          <p:nvPr>
            <p:ph type="title" hasCustomPrompt="1"/>
          </p:nvPr>
        </p:nvSpPr>
        <p:spPr>
          <a:xfrm>
            <a:off x="838200" y="-12065"/>
            <a:ext cx="8712200" cy="1325563"/>
          </a:xfrm>
        </p:spPr>
        <p:txBody>
          <a:bodyPr anchor="b">
            <a:noAutofit/>
          </a:bodyPr>
          <a:lstStyle>
            <a:lvl1pPr>
              <a:lnSpc>
                <a:spcPct val="114000"/>
              </a:lnSpc>
              <a:defRPr>
                <a:solidFill>
                  <a:schemeClr val="tx1"/>
                </a:solidFill>
              </a:defRPr>
            </a:lvl1pPr>
          </a:lstStyle>
          <a:p>
            <a:r>
              <a:rPr lang="fi-FI" dirty="0"/>
              <a:t>Muokkaa </a:t>
            </a:r>
            <a:r>
              <a:rPr lang="fi-FI" dirty="0" err="1"/>
              <a:t>perustyyl</a:t>
            </a:r>
            <a:r>
              <a:rPr lang="fi-FI" dirty="0"/>
              <a:t>. </a:t>
            </a:r>
            <a:r>
              <a:rPr lang="fi-FI" dirty="0" err="1"/>
              <a:t>napsautt</a:t>
            </a:r>
            <a:r>
              <a:rPr lang="fi-FI" dirty="0"/>
              <a:t>.</a:t>
            </a:r>
          </a:p>
        </p:txBody>
      </p:sp>
      <p:sp>
        <p:nvSpPr>
          <p:cNvPr id="5" name="Tekstin paikkamerkki 4">
            <a:extLst>
              <a:ext uri="{FF2B5EF4-FFF2-40B4-BE49-F238E27FC236}">
                <a16:creationId xmlns:a16="http://schemas.microsoft.com/office/drawing/2014/main" id="{FC83148B-E003-083D-03EC-851826147507}"/>
              </a:ext>
            </a:extLst>
          </p:cNvPr>
          <p:cNvSpPr>
            <a:spLocks noGrp="1"/>
          </p:cNvSpPr>
          <p:nvPr>
            <p:ph type="body" sz="quarter" idx="10"/>
          </p:nvPr>
        </p:nvSpPr>
        <p:spPr>
          <a:xfrm>
            <a:off x="838200" y="1393850"/>
            <a:ext cx="9537700" cy="722313"/>
          </a:xfrm>
        </p:spPr>
        <p:txBody>
          <a:bodyPr>
            <a:noAutofit/>
          </a:bodyPr>
          <a:lstStyle>
            <a:lvl1pPr marL="0" indent="0">
              <a:lnSpc>
                <a:spcPct val="114000"/>
              </a:lnSpc>
              <a:spcBef>
                <a:spcPts val="0"/>
              </a:spcBef>
              <a:spcAft>
                <a:spcPts val="600"/>
              </a:spcAft>
              <a:buNone/>
              <a:defRPr sz="1800"/>
            </a:lvl1pPr>
          </a:lstStyle>
          <a:p>
            <a:pPr lvl="0"/>
            <a:r>
              <a:rPr lang="fi-FI"/>
              <a:t>Muokkaa tekstin perustyylejä napsauttamalla</a:t>
            </a:r>
          </a:p>
        </p:txBody>
      </p:sp>
      <p:grpSp>
        <p:nvGrpSpPr>
          <p:cNvPr id="4" name="Ryhmä 3">
            <a:extLst>
              <a:ext uri="{FF2B5EF4-FFF2-40B4-BE49-F238E27FC236}">
                <a16:creationId xmlns:a16="http://schemas.microsoft.com/office/drawing/2014/main" id="{B4C07E4D-3092-A95A-4CE0-365160120BA3}"/>
              </a:ext>
              <a:ext uri="{C183D7F6-B498-43B3-948B-1728B52AA6E4}">
                <adec:decorative xmlns:adec="http://schemas.microsoft.com/office/drawing/2017/decorative" val="1"/>
              </a:ext>
            </a:extLst>
          </p:cNvPr>
          <p:cNvGrpSpPr/>
          <p:nvPr/>
        </p:nvGrpSpPr>
        <p:grpSpPr>
          <a:xfrm>
            <a:off x="-19891" y="-11197"/>
            <a:ext cx="12231782" cy="6880393"/>
            <a:chOff x="-14475" y="-15085"/>
            <a:chExt cx="12231782" cy="6880393"/>
          </a:xfrm>
        </p:grpSpPr>
        <p:sp>
          <p:nvSpPr>
            <p:cNvPr id="6" name="Vapaamuotoinen: Muoto 5">
              <a:extLst>
                <a:ext uri="{FF2B5EF4-FFF2-40B4-BE49-F238E27FC236}">
                  <a16:creationId xmlns:a16="http://schemas.microsoft.com/office/drawing/2014/main" id="{9C903E0E-FA69-5193-CC1D-52A0AEC38E61}"/>
                </a:ext>
              </a:extLst>
            </p:cNvPr>
            <p:cNvSpPr/>
            <p:nvPr/>
          </p:nvSpPr>
          <p:spPr>
            <a:xfrm>
              <a:off x="-14475" y="-15085"/>
              <a:ext cx="6833732" cy="247196"/>
            </a:xfrm>
            <a:custGeom>
              <a:avLst/>
              <a:gdLst>
                <a:gd name="connsiteX0" fmla="*/ 6586537 w 6833732"/>
                <a:gd name="connsiteY0" fmla="*/ 0 h 247196"/>
                <a:gd name="connsiteX1" fmla="*/ 0 w 6833732"/>
                <a:gd name="connsiteY1" fmla="*/ 0 h 247196"/>
                <a:gd name="connsiteX2" fmla="*/ 247474 w 6833732"/>
                <a:gd name="connsiteY2" fmla="*/ 247196 h 247196"/>
                <a:gd name="connsiteX3" fmla="*/ 6833733 w 6833732"/>
                <a:gd name="connsiteY3" fmla="*/ 247196 h 247196"/>
                <a:gd name="connsiteX4" fmla="*/ 6586537 w 6833732"/>
                <a:gd name="connsiteY4" fmla="*/ 0 h 2471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33732" h="247196">
                  <a:moveTo>
                    <a:pt x="6586537" y="0"/>
                  </a:moveTo>
                  <a:lnTo>
                    <a:pt x="0" y="0"/>
                  </a:lnTo>
                  <a:cubicBezTo>
                    <a:pt x="0" y="0"/>
                    <a:pt x="91379" y="91379"/>
                    <a:pt x="247474" y="247196"/>
                  </a:cubicBezTo>
                  <a:lnTo>
                    <a:pt x="6833733" y="247196"/>
                  </a:lnTo>
                  <a:lnTo>
                    <a:pt x="6586537" y="0"/>
                  </a:lnTo>
                  <a:close/>
                </a:path>
              </a:pathLst>
            </a:custGeom>
            <a:solidFill>
              <a:srgbClr val="E9E3DA"/>
            </a:solidFill>
            <a:ln w="2777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i-FI"/>
            </a:p>
          </p:txBody>
        </p:sp>
        <p:sp>
          <p:nvSpPr>
            <p:cNvPr id="7" name="Vapaamuotoinen: Muoto 6">
              <a:extLst>
                <a:ext uri="{FF2B5EF4-FFF2-40B4-BE49-F238E27FC236}">
                  <a16:creationId xmlns:a16="http://schemas.microsoft.com/office/drawing/2014/main" id="{1DD94DFD-9145-C952-3EEE-465B51D41907}"/>
                </a:ext>
              </a:extLst>
            </p:cNvPr>
            <p:cNvSpPr/>
            <p:nvPr/>
          </p:nvSpPr>
          <p:spPr>
            <a:xfrm>
              <a:off x="5370797" y="6605058"/>
              <a:ext cx="6846509" cy="260250"/>
            </a:xfrm>
            <a:custGeom>
              <a:avLst/>
              <a:gdLst>
                <a:gd name="connsiteX0" fmla="*/ 259973 w 6846509"/>
                <a:gd name="connsiteY0" fmla="*/ 260251 h 260250"/>
                <a:gd name="connsiteX1" fmla="*/ 6846510 w 6846509"/>
                <a:gd name="connsiteY1" fmla="*/ 260251 h 260250"/>
                <a:gd name="connsiteX2" fmla="*/ 6586259 w 6846509"/>
                <a:gd name="connsiteY2" fmla="*/ 0 h 260250"/>
                <a:gd name="connsiteX3" fmla="*/ 0 w 6846509"/>
                <a:gd name="connsiteY3" fmla="*/ 0 h 260250"/>
                <a:gd name="connsiteX4" fmla="*/ 259973 w 6846509"/>
                <a:gd name="connsiteY4" fmla="*/ 260251 h 2602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46509" h="260250">
                  <a:moveTo>
                    <a:pt x="259973" y="260251"/>
                  </a:moveTo>
                  <a:lnTo>
                    <a:pt x="6846510" y="260251"/>
                  </a:lnTo>
                  <a:lnTo>
                    <a:pt x="6586259" y="0"/>
                  </a:lnTo>
                  <a:lnTo>
                    <a:pt x="0" y="0"/>
                  </a:lnTo>
                  <a:lnTo>
                    <a:pt x="259973" y="260251"/>
                  </a:lnTo>
                  <a:close/>
                </a:path>
              </a:pathLst>
            </a:custGeom>
            <a:solidFill>
              <a:srgbClr val="E9E3DA"/>
            </a:solidFill>
            <a:ln w="2777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i-FI"/>
            </a:p>
          </p:txBody>
        </p:sp>
        <p:sp>
          <p:nvSpPr>
            <p:cNvPr id="8" name="Vapaamuotoinen: Muoto 7">
              <a:extLst>
                <a:ext uri="{FF2B5EF4-FFF2-40B4-BE49-F238E27FC236}">
                  <a16:creationId xmlns:a16="http://schemas.microsoft.com/office/drawing/2014/main" id="{87FCAE21-E205-8BA6-D449-37478B8DB3BB}"/>
                </a:ext>
              </a:extLst>
            </p:cNvPr>
            <p:cNvSpPr/>
            <p:nvPr/>
          </p:nvSpPr>
          <p:spPr>
            <a:xfrm>
              <a:off x="-14475" y="1751119"/>
              <a:ext cx="1958129" cy="5114189"/>
            </a:xfrm>
            <a:custGeom>
              <a:avLst/>
              <a:gdLst>
                <a:gd name="connsiteX0" fmla="*/ 225810 w 1958129"/>
                <a:gd name="connsiteY0" fmla="*/ 0 h 5114189"/>
                <a:gd name="connsiteX1" fmla="*/ 0 w 1958129"/>
                <a:gd name="connsiteY1" fmla="*/ 225810 h 5114189"/>
                <a:gd name="connsiteX2" fmla="*/ 0 w 1958129"/>
                <a:gd name="connsiteY2" fmla="*/ 5114189 h 5114189"/>
                <a:gd name="connsiteX3" fmla="*/ 1698157 w 1958129"/>
                <a:gd name="connsiteY3" fmla="*/ 5114189 h 5114189"/>
                <a:gd name="connsiteX4" fmla="*/ 1958130 w 1958129"/>
                <a:gd name="connsiteY4" fmla="*/ 4853939 h 5114189"/>
                <a:gd name="connsiteX5" fmla="*/ 225810 w 1958129"/>
                <a:gd name="connsiteY5" fmla="*/ 4853939 h 5114189"/>
                <a:gd name="connsiteX6" fmla="*/ 225810 w 1958129"/>
                <a:gd name="connsiteY6" fmla="*/ 0 h 51141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58129" h="5114189">
                  <a:moveTo>
                    <a:pt x="225810" y="0"/>
                  </a:moveTo>
                  <a:lnTo>
                    <a:pt x="0" y="225810"/>
                  </a:lnTo>
                  <a:lnTo>
                    <a:pt x="0" y="5114189"/>
                  </a:lnTo>
                  <a:lnTo>
                    <a:pt x="1698157" y="5114189"/>
                  </a:lnTo>
                  <a:lnTo>
                    <a:pt x="1958130" y="4853939"/>
                  </a:lnTo>
                  <a:lnTo>
                    <a:pt x="225810" y="4853939"/>
                  </a:lnTo>
                  <a:lnTo>
                    <a:pt x="225810" y="0"/>
                  </a:lnTo>
                  <a:close/>
                </a:path>
              </a:pathLst>
            </a:custGeom>
            <a:solidFill>
              <a:srgbClr val="F8C1C1"/>
            </a:solidFill>
            <a:ln w="2777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i-FI" dirty="0"/>
            </a:p>
          </p:txBody>
        </p:sp>
        <p:sp>
          <p:nvSpPr>
            <p:cNvPr id="9" name="Vapaamuotoinen: Muoto 8">
              <a:extLst>
                <a:ext uri="{FF2B5EF4-FFF2-40B4-BE49-F238E27FC236}">
                  <a16:creationId xmlns:a16="http://schemas.microsoft.com/office/drawing/2014/main" id="{A24B6A09-6FE6-9BA6-6481-524AFA59F533}"/>
                </a:ext>
              </a:extLst>
            </p:cNvPr>
            <p:cNvSpPr/>
            <p:nvPr/>
          </p:nvSpPr>
          <p:spPr>
            <a:xfrm>
              <a:off x="10239180" y="-15085"/>
              <a:ext cx="1978127" cy="5081692"/>
            </a:xfrm>
            <a:custGeom>
              <a:avLst/>
              <a:gdLst>
                <a:gd name="connsiteX0" fmla="*/ 1752318 w 1978127"/>
                <a:gd name="connsiteY0" fmla="*/ 5081415 h 5081692"/>
                <a:gd name="connsiteX1" fmla="*/ 1978128 w 1978127"/>
                <a:gd name="connsiteY1" fmla="*/ 4855606 h 5081692"/>
                <a:gd name="connsiteX2" fmla="*/ 1978128 w 1978127"/>
                <a:gd name="connsiteY2" fmla="*/ 0 h 5081692"/>
                <a:gd name="connsiteX3" fmla="*/ 247473 w 1978127"/>
                <a:gd name="connsiteY3" fmla="*/ 0 h 5081692"/>
                <a:gd name="connsiteX4" fmla="*/ 0 w 1978127"/>
                <a:gd name="connsiteY4" fmla="*/ 247474 h 5081692"/>
                <a:gd name="connsiteX5" fmla="*/ 1752318 w 1978127"/>
                <a:gd name="connsiteY5" fmla="*/ 247474 h 5081692"/>
                <a:gd name="connsiteX6" fmla="*/ 1752318 w 1978127"/>
                <a:gd name="connsiteY6" fmla="*/ 5081693 h 5081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78127" h="5081692">
                  <a:moveTo>
                    <a:pt x="1752318" y="5081415"/>
                  </a:moveTo>
                  <a:lnTo>
                    <a:pt x="1978128" y="4855606"/>
                  </a:lnTo>
                  <a:lnTo>
                    <a:pt x="1978128" y="0"/>
                  </a:lnTo>
                  <a:cubicBezTo>
                    <a:pt x="1978128" y="0"/>
                    <a:pt x="247473" y="0"/>
                    <a:pt x="247473" y="0"/>
                  </a:cubicBezTo>
                  <a:cubicBezTo>
                    <a:pt x="165816" y="81658"/>
                    <a:pt x="83047" y="164427"/>
                    <a:pt x="0" y="247474"/>
                  </a:cubicBezTo>
                  <a:lnTo>
                    <a:pt x="1752318" y="247474"/>
                  </a:lnTo>
                  <a:lnTo>
                    <a:pt x="1752318" y="5081693"/>
                  </a:lnTo>
                  <a:close/>
                </a:path>
              </a:pathLst>
            </a:custGeom>
            <a:solidFill>
              <a:srgbClr val="F8C1C1"/>
            </a:solidFill>
            <a:ln w="2777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i-FI"/>
            </a:p>
          </p:txBody>
        </p:sp>
      </p:grpSp>
    </p:spTree>
    <p:extLst>
      <p:ext uri="{BB962C8B-B14F-4D97-AF65-F5344CB8AC3E}">
        <p14:creationId xmlns:p14="http://schemas.microsoft.com/office/powerpoint/2010/main" val="237540408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2_Vain otsikko+ logo ja taustakuvio">
    <p:spTree>
      <p:nvGrpSpPr>
        <p:cNvPr id="1" name=""/>
        <p:cNvGrpSpPr/>
        <p:nvPr/>
      </p:nvGrpSpPr>
      <p:grpSpPr>
        <a:xfrm>
          <a:off x="0" y="0"/>
          <a:ext cx="0" cy="0"/>
          <a:chOff x="0" y="0"/>
          <a:chExt cx="0" cy="0"/>
        </a:xfrm>
      </p:grpSpPr>
      <p:sp>
        <p:nvSpPr>
          <p:cNvPr id="14" name="Otsikko 13">
            <a:extLst>
              <a:ext uri="{FF2B5EF4-FFF2-40B4-BE49-F238E27FC236}">
                <a16:creationId xmlns:a16="http://schemas.microsoft.com/office/drawing/2014/main" id="{878D9925-9F8C-C46C-C7FF-988C18F6A3D5}"/>
              </a:ext>
            </a:extLst>
          </p:cNvPr>
          <p:cNvSpPr>
            <a:spLocks noGrp="1"/>
          </p:cNvSpPr>
          <p:nvPr>
            <p:ph type="title" hasCustomPrompt="1"/>
          </p:nvPr>
        </p:nvSpPr>
        <p:spPr>
          <a:xfrm>
            <a:off x="838200" y="-12065"/>
            <a:ext cx="8712200" cy="1325563"/>
          </a:xfrm>
        </p:spPr>
        <p:txBody>
          <a:bodyPr anchor="b"/>
          <a:lstStyle>
            <a:lvl1pPr>
              <a:defRPr>
                <a:solidFill>
                  <a:schemeClr val="tx1"/>
                </a:solidFill>
              </a:defRPr>
            </a:lvl1pPr>
          </a:lstStyle>
          <a:p>
            <a:r>
              <a:rPr lang="fi-FI" dirty="0"/>
              <a:t>Muokkaa </a:t>
            </a:r>
            <a:r>
              <a:rPr lang="fi-FI" dirty="0" err="1"/>
              <a:t>perustyyl</a:t>
            </a:r>
            <a:r>
              <a:rPr lang="fi-FI" dirty="0"/>
              <a:t>. </a:t>
            </a:r>
            <a:r>
              <a:rPr lang="fi-FI" dirty="0" err="1"/>
              <a:t>napsautt</a:t>
            </a:r>
            <a:r>
              <a:rPr lang="fi-FI" dirty="0"/>
              <a:t>.</a:t>
            </a:r>
          </a:p>
        </p:txBody>
      </p:sp>
      <p:pic>
        <p:nvPicPr>
          <p:cNvPr id="13" name="Kuva 12">
            <a:extLst>
              <a:ext uri="{FF2B5EF4-FFF2-40B4-BE49-F238E27FC236}">
                <a16:creationId xmlns:a16="http://schemas.microsoft.com/office/drawing/2014/main" id="{BC908042-67A1-9C6A-2DC1-79C84C4D6BBD}"/>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133160" y="650716"/>
            <a:ext cx="1476080" cy="320887"/>
          </a:xfrm>
          <a:prstGeom prst="rect">
            <a:avLst/>
          </a:prstGeom>
        </p:spPr>
      </p:pic>
      <p:grpSp>
        <p:nvGrpSpPr>
          <p:cNvPr id="4" name="Ryhmä 3">
            <a:extLst>
              <a:ext uri="{FF2B5EF4-FFF2-40B4-BE49-F238E27FC236}">
                <a16:creationId xmlns:a16="http://schemas.microsoft.com/office/drawing/2014/main" id="{FA1C7581-471C-229C-B9B6-B91F152F1E38}"/>
              </a:ext>
              <a:ext uri="{C183D7F6-B498-43B3-948B-1728B52AA6E4}">
                <adec:decorative xmlns:adec="http://schemas.microsoft.com/office/drawing/2017/decorative" val="1"/>
              </a:ext>
            </a:extLst>
          </p:cNvPr>
          <p:cNvGrpSpPr/>
          <p:nvPr/>
        </p:nvGrpSpPr>
        <p:grpSpPr>
          <a:xfrm>
            <a:off x="-19891" y="-11197"/>
            <a:ext cx="12231782" cy="6880393"/>
            <a:chOff x="-14475" y="-15085"/>
            <a:chExt cx="12231782" cy="6880393"/>
          </a:xfrm>
        </p:grpSpPr>
        <p:sp>
          <p:nvSpPr>
            <p:cNvPr id="5" name="Vapaamuotoinen: Muoto 4">
              <a:extLst>
                <a:ext uri="{FF2B5EF4-FFF2-40B4-BE49-F238E27FC236}">
                  <a16:creationId xmlns:a16="http://schemas.microsoft.com/office/drawing/2014/main" id="{45928AEC-6703-299F-FDCD-CF08A8A1B078}"/>
                </a:ext>
              </a:extLst>
            </p:cNvPr>
            <p:cNvSpPr/>
            <p:nvPr/>
          </p:nvSpPr>
          <p:spPr>
            <a:xfrm>
              <a:off x="-14475" y="-15085"/>
              <a:ext cx="6833732" cy="247196"/>
            </a:xfrm>
            <a:custGeom>
              <a:avLst/>
              <a:gdLst>
                <a:gd name="connsiteX0" fmla="*/ 6586537 w 6833732"/>
                <a:gd name="connsiteY0" fmla="*/ 0 h 247196"/>
                <a:gd name="connsiteX1" fmla="*/ 0 w 6833732"/>
                <a:gd name="connsiteY1" fmla="*/ 0 h 247196"/>
                <a:gd name="connsiteX2" fmla="*/ 247474 w 6833732"/>
                <a:gd name="connsiteY2" fmla="*/ 247196 h 247196"/>
                <a:gd name="connsiteX3" fmla="*/ 6833733 w 6833732"/>
                <a:gd name="connsiteY3" fmla="*/ 247196 h 247196"/>
                <a:gd name="connsiteX4" fmla="*/ 6586537 w 6833732"/>
                <a:gd name="connsiteY4" fmla="*/ 0 h 2471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33732" h="247196">
                  <a:moveTo>
                    <a:pt x="6586537" y="0"/>
                  </a:moveTo>
                  <a:lnTo>
                    <a:pt x="0" y="0"/>
                  </a:lnTo>
                  <a:cubicBezTo>
                    <a:pt x="0" y="0"/>
                    <a:pt x="91379" y="91379"/>
                    <a:pt x="247474" y="247196"/>
                  </a:cubicBezTo>
                  <a:lnTo>
                    <a:pt x="6833733" y="247196"/>
                  </a:lnTo>
                  <a:lnTo>
                    <a:pt x="6586537" y="0"/>
                  </a:lnTo>
                  <a:close/>
                </a:path>
              </a:pathLst>
            </a:custGeom>
            <a:solidFill>
              <a:srgbClr val="E9E3DA"/>
            </a:solidFill>
            <a:ln w="2777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i-FI"/>
            </a:p>
          </p:txBody>
        </p:sp>
        <p:sp>
          <p:nvSpPr>
            <p:cNvPr id="6" name="Vapaamuotoinen: Muoto 5">
              <a:extLst>
                <a:ext uri="{FF2B5EF4-FFF2-40B4-BE49-F238E27FC236}">
                  <a16:creationId xmlns:a16="http://schemas.microsoft.com/office/drawing/2014/main" id="{6D269A7C-E310-EF4E-365B-CD1642407E18}"/>
                </a:ext>
              </a:extLst>
            </p:cNvPr>
            <p:cNvSpPr/>
            <p:nvPr/>
          </p:nvSpPr>
          <p:spPr>
            <a:xfrm>
              <a:off x="5370797" y="6605058"/>
              <a:ext cx="6846509" cy="260250"/>
            </a:xfrm>
            <a:custGeom>
              <a:avLst/>
              <a:gdLst>
                <a:gd name="connsiteX0" fmla="*/ 259973 w 6846509"/>
                <a:gd name="connsiteY0" fmla="*/ 260251 h 260250"/>
                <a:gd name="connsiteX1" fmla="*/ 6846510 w 6846509"/>
                <a:gd name="connsiteY1" fmla="*/ 260251 h 260250"/>
                <a:gd name="connsiteX2" fmla="*/ 6586259 w 6846509"/>
                <a:gd name="connsiteY2" fmla="*/ 0 h 260250"/>
                <a:gd name="connsiteX3" fmla="*/ 0 w 6846509"/>
                <a:gd name="connsiteY3" fmla="*/ 0 h 260250"/>
                <a:gd name="connsiteX4" fmla="*/ 259973 w 6846509"/>
                <a:gd name="connsiteY4" fmla="*/ 260251 h 2602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46509" h="260250">
                  <a:moveTo>
                    <a:pt x="259973" y="260251"/>
                  </a:moveTo>
                  <a:lnTo>
                    <a:pt x="6846510" y="260251"/>
                  </a:lnTo>
                  <a:lnTo>
                    <a:pt x="6586259" y="0"/>
                  </a:lnTo>
                  <a:lnTo>
                    <a:pt x="0" y="0"/>
                  </a:lnTo>
                  <a:lnTo>
                    <a:pt x="259973" y="260251"/>
                  </a:lnTo>
                  <a:close/>
                </a:path>
              </a:pathLst>
            </a:custGeom>
            <a:solidFill>
              <a:srgbClr val="E9E3DA"/>
            </a:solidFill>
            <a:ln w="2777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i-FI"/>
            </a:p>
          </p:txBody>
        </p:sp>
        <p:sp>
          <p:nvSpPr>
            <p:cNvPr id="7" name="Vapaamuotoinen: Muoto 6">
              <a:extLst>
                <a:ext uri="{FF2B5EF4-FFF2-40B4-BE49-F238E27FC236}">
                  <a16:creationId xmlns:a16="http://schemas.microsoft.com/office/drawing/2014/main" id="{915FA8BE-500D-3E4B-9A7E-0DE2B025BE1A}"/>
                </a:ext>
              </a:extLst>
            </p:cNvPr>
            <p:cNvSpPr/>
            <p:nvPr/>
          </p:nvSpPr>
          <p:spPr>
            <a:xfrm>
              <a:off x="-14475" y="1751119"/>
              <a:ext cx="1958129" cy="5114189"/>
            </a:xfrm>
            <a:custGeom>
              <a:avLst/>
              <a:gdLst>
                <a:gd name="connsiteX0" fmla="*/ 225810 w 1958129"/>
                <a:gd name="connsiteY0" fmla="*/ 0 h 5114189"/>
                <a:gd name="connsiteX1" fmla="*/ 0 w 1958129"/>
                <a:gd name="connsiteY1" fmla="*/ 225810 h 5114189"/>
                <a:gd name="connsiteX2" fmla="*/ 0 w 1958129"/>
                <a:gd name="connsiteY2" fmla="*/ 5114189 h 5114189"/>
                <a:gd name="connsiteX3" fmla="*/ 1698157 w 1958129"/>
                <a:gd name="connsiteY3" fmla="*/ 5114189 h 5114189"/>
                <a:gd name="connsiteX4" fmla="*/ 1958130 w 1958129"/>
                <a:gd name="connsiteY4" fmla="*/ 4853939 h 5114189"/>
                <a:gd name="connsiteX5" fmla="*/ 225810 w 1958129"/>
                <a:gd name="connsiteY5" fmla="*/ 4853939 h 5114189"/>
                <a:gd name="connsiteX6" fmla="*/ 225810 w 1958129"/>
                <a:gd name="connsiteY6" fmla="*/ 0 h 51141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58129" h="5114189">
                  <a:moveTo>
                    <a:pt x="225810" y="0"/>
                  </a:moveTo>
                  <a:lnTo>
                    <a:pt x="0" y="225810"/>
                  </a:lnTo>
                  <a:lnTo>
                    <a:pt x="0" y="5114189"/>
                  </a:lnTo>
                  <a:lnTo>
                    <a:pt x="1698157" y="5114189"/>
                  </a:lnTo>
                  <a:lnTo>
                    <a:pt x="1958130" y="4853939"/>
                  </a:lnTo>
                  <a:lnTo>
                    <a:pt x="225810" y="4853939"/>
                  </a:lnTo>
                  <a:lnTo>
                    <a:pt x="225810" y="0"/>
                  </a:lnTo>
                  <a:close/>
                </a:path>
              </a:pathLst>
            </a:custGeom>
            <a:solidFill>
              <a:srgbClr val="98BAFF"/>
            </a:solidFill>
            <a:ln w="2777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i-FI" dirty="0"/>
            </a:p>
          </p:txBody>
        </p:sp>
        <p:sp>
          <p:nvSpPr>
            <p:cNvPr id="8" name="Vapaamuotoinen: Muoto 7">
              <a:extLst>
                <a:ext uri="{FF2B5EF4-FFF2-40B4-BE49-F238E27FC236}">
                  <a16:creationId xmlns:a16="http://schemas.microsoft.com/office/drawing/2014/main" id="{720AE115-76D8-18A6-063F-2C8BABE148B0}"/>
                </a:ext>
              </a:extLst>
            </p:cNvPr>
            <p:cNvSpPr/>
            <p:nvPr/>
          </p:nvSpPr>
          <p:spPr>
            <a:xfrm>
              <a:off x="10239180" y="-15085"/>
              <a:ext cx="1978127" cy="5081692"/>
            </a:xfrm>
            <a:custGeom>
              <a:avLst/>
              <a:gdLst>
                <a:gd name="connsiteX0" fmla="*/ 1752318 w 1978127"/>
                <a:gd name="connsiteY0" fmla="*/ 5081415 h 5081692"/>
                <a:gd name="connsiteX1" fmla="*/ 1978128 w 1978127"/>
                <a:gd name="connsiteY1" fmla="*/ 4855606 h 5081692"/>
                <a:gd name="connsiteX2" fmla="*/ 1978128 w 1978127"/>
                <a:gd name="connsiteY2" fmla="*/ 0 h 5081692"/>
                <a:gd name="connsiteX3" fmla="*/ 247473 w 1978127"/>
                <a:gd name="connsiteY3" fmla="*/ 0 h 5081692"/>
                <a:gd name="connsiteX4" fmla="*/ 0 w 1978127"/>
                <a:gd name="connsiteY4" fmla="*/ 247474 h 5081692"/>
                <a:gd name="connsiteX5" fmla="*/ 1752318 w 1978127"/>
                <a:gd name="connsiteY5" fmla="*/ 247474 h 5081692"/>
                <a:gd name="connsiteX6" fmla="*/ 1752318 w 1978127"/>
                <a:gd name="connsiteY6" fmla="*/ 5081693 h 5081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78127" h="5081692">
                  <a:moveTo>
                    <a:pt x="1752318" y="5081415"/>
                  </a:moveTo>
                  <a:lnTo>
                    <a:pt x="1978128" y="4855606"/>
                  </a:lnTo>
                  <a:lnTo>
                    <a:pt x="1978128" y="0"/>
                  </a:lnTo>
                  <a:cubicBezTo>
                    <a:pt x="1978128" y="0"/>
                    <a:pt x="247473" y="0"/>
                    <a:pt x="247473" y="0"/>
                  </a:cubicBezTo>
                  <a:cubicBezTo>
                    <a:pt x="165816" y="81658"/>
                    <a:pt x="83047" y="164427"/>
                    <a:pt x="0" y="247474"/>
                  </a:cubicBezTo>
                  <a:lnTo>
                    <a:pt x="1752318" y="247474"/>
                  </a:lnTo>
                  <a:lnTo>
                    <a:pt x="1752318" y="5081693"/>
                  </a:lnTo>
                  <a:close/>
                </a:path>
              </a:pathLst>
            </a:custGeom>
            <a:solidFill>
              <a:srgbClr val="98BAFF"/>
            </a:solidFill>
            <a:ln w="2777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i-FI" dirty="0"/>
            </a:p>
          </p:txBody>
        </p:sp>
      </p:grpSp>
    </p:spTree>
    <p:extLst>
      <p:ext uri="{BB962C8B-B14F-4D97-AF65-F5344CB8AC3E}">
        <p14:creationId xmlns:p14="http://schemas.microsoft.com/office/powerpoint/2010/main" val="119634765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5_Vain otsikot + taustakuvio">
    <p:spTree>
      <p:nvGrpSpPr>
        <p:cNvPr id="1" name=""/>
        <p:cNvGrpSpPr/>
        <p:nvPr/>
      </p:nvGrpSpPr>
      <p:grpSpPr>
        <a:xfrm>
          <a:off x="0" y="0"/>
          <a:ext cx="0" cy="0"/>
          <a:chOff x="0" y="0"/>
          <a:chExt cx="0" cy="0"/>
        </a:xfrm>
      </p:grpSpPr>
      <p:sp>
        <p:nvSpPr>
          <p:cNvPr id="14" name="Otsikko 13">
            <a:extLst>
              <a:ext uri="{FF2B5EF4-FFF2-40B4-BE49-F238E27FC236}">
                <a16:creationId xmlns:a16="http://schemas.microsoft.com/office/drawing/2014/main" id="{878D9925-9F8C-C46C-C7FF-988C18F6A3D5}"/>
              </a:ext>
            </a:extLst>
          </p:cNvPr>
          <p:cNvSpPr>
            <a:spLocks noGrp="1"/>
          </p:cNvSpPr>
          <p:nvPr>
            <p:ph type="title" hasCustomPrompt="1"/>
          </p:nvPr>
        </p:nvSpPr>
        <p:spPr>
          <a:xfrm>
            <a:off x="838200" y="-12065"/>
            <a:ext cx="8712200" cy="1325563"/>
          </a:xfrm>
        </p:spPr>
        <p:txBody>
          <a:bodyPr anchor="b">
            <a:noAutofit/>
          </a:bodyPr>
          <a:lstStyle>
            <a:lvl1pPr>
              <a:lnSpc>
                <a:spcPct val="114000"/>
              </a:lnSpc>
              <a:defRPr>
                <a:solidFill>
                  <a:schemeClr val="tx1"/>
                </a:solidFill>
              </a:defRPr>
            </a:lvl1pPr>
          </a:lstStyle>
          <a:p>
            <a:r>
              <a:rPr lang="fi-FI" dirty="0"/>
              <a:t>Muokkaa </a:t>
            </a:r>
            <a:r>
              <a:rPr lang="fi-FI" dirty="0" err="1"/>
              <a:t>perustyyl</a:t>
            </a:r>
            <a:r>
              <a:rPr lang="fi-FI" dirty="0"/>
              <a:t>. </a:t>
            </a:r>
            <a:r>
              <a:rPr lang="fi-FI" dirty="0" err="1"/>
              <a:t>napsautt</a:t>
            </a:r>
            <a:r>
              <a:rPr lang="fi-FI" dirty="0"/>
              <a:t>.</a:t>
            </a:r>
          </a:p>
        </p:txBody>
      </p:sp>
      <p:sp>
        <p:nvSpPr>
          <p:cNvPr id="5" name="Tekstin paikkamerkki 4">
            <a:extLst>
              <a:ext uri="{FF2B5EF4-FFF2-40B4-BE49-F238E27FC236}">
                <a16:creationId xmlns:a16="http://schemas.microsoft.com/office/drawing/2014/main" id="{FC83148B-E003-083D-03EC-851826147507}"/>
              </a:ext>
            </a:extLst>
          </p:cNvPr>
          <p:cNvSpPr>
            <a:spLocks noGrp="1"/>
          </p:cNvSpPr>
          <p:nvPr>
            <p:ph type="body" sz="quarter" idx="10"/>
          </p:nvPr>
        </p:nvSpPr>
        <p:spPr>
          <a:xfrm>
            <a:off x="838200" y="1393850"/>
            <a:ext cx="9537700" cy="722313"/>
          </a:xfrm>
        </p:spPr>
        <p:txBody>
          <a:bodyPr>
            <a:noAutofit/>
          </a:bodyPr>
          <a:lstStyle>
            <a:lvl1pPr marL="0" indent="0">
              <a:lnSpc>
                <a:spcPct val="114000"/>
              </a:lnSpc>
              <a:spcBef>
                <a:spcPts val="0"/>
              </a:spcBef>
              <a:spcAft>
                <a:spcPts val="600"/>
              </a:spcAft>
              <a:buNone/>
              <a:defRPr sz="1800"/>
            </a:lvl1pPr>
          </a:lstStyle>
          <a:p>
            <a:pPr lvl="0"/>
            <a:r>
              <a:rPr lang="fi-FI"/>
              <a:t>Muokkaa tekstin perustyylejä napsauttamalla</a:t>
            </a:r>
          </a:p>
        </p:txBody>
      </p:sp>
      <p:grpSp>
        <p:nvGrpSpPr>
          <p:cNvPr id="3" name="Ryhmä 2">
            <a:extLst>
              <a:ext uri="{FF2B5EF4-FFF2-40B4-BE49-F238E27FC236}">
                <a16:creationId xmlns:a16="http://schemas.microsoft.com/office/drawing/2014/main" id="{DD8D9889-FF9D-666F-9C5F-F3A7368B1F09}"/>
              </a:ext>
              <a:ext uri="{C183D7F6-B498-43B3-948B-1728B52AA6E4}">
                <adec:decorative xmlns:adec="http://schemas.microsoft.com/office/drawing/2017/decorative" val="1"/>
              </a:ext>
            </a:extLst>
          </p:cNvPr>
          <p:cNvGrpSpPr/>
          <p:nvPr/>
        </p:nvGrpSpPr>
        <p:grpSpPr>
          <a:xfrm>
            <a:off x="-19891" y="-11197"/>
            <a:ext cx="12231782" cy="6880393"/>
            <a:chOff x="-14475" y="-15085"/>
            <a:chExt cx="12231782" cy="6880393"/>
          </a:xfrm>
        </p:grpSpPr>
        <p:sp>
          <p:nvSpPr>
            <p:cNvPr id="4" name="Vapaamuotoinen: Muoto 3">
              <a:extLst>
                <a:ext uri="{FF2B5EF4-FFF2-40B4-BE49-F238E27FC236}">
                  <a16:creationId xmlns:a16="http://schemas.microsoft.com/office/drawing/2014/main" id="{8020745C-2D57-1002-A764-C208CD56E4BD}"/>
                </a:ext>
              </a:extLst>
            </p:cNvPr>
            <p:cNvSpPr/>
            <p:nvPr/>
          </p:nvSpPr>
          <p:spPr>
            <a:xfrm>
              <a:off x="-14475" y="-15085"/>
              <a:ext cx="6833732" cy="247196"/>
            </a:xfrm>
            <a:custGeom>
              <a:avLst/>
              <a:gdLst>
                <a:gd name="connsiteX0" fmla="*/ 6586537 w 6833732"/>
                <a:gd name="connsiteY0" fmla="*/ 0 h 247196"/>
                <a:gd name="connsiteX1" fmla="*/ 0 w 6833732"/>
                <a:gd name="connsiteY1" fmla="*/ 0 h 247196"/>
                <a:gd name="connsiteX2" fmla="*/ 247474 w 6833732"/>
                <a:gd name="connsiteY2" fmla="*/ 247196 h 247196"/>
                <a:gd name="connsiteX3" fmla="*/ 6833733 w 6833732"/>
                <a:gd name="connsiteY3" fmla="*/ 247196 h 247196"/>
                <a:gd name="connsiteX4" fmla="*/ 6586537 w 6833732"/>
                <a:gd name="connsiteY4" fmla="*/ 0 h 2471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33732" h="247196">
                  <a:moveTo>
                    <a:pt x="6586537" y="0"/>
                  </a:moveTo>
                  <a:lnTo>
                    <a:pt x="0" y="0"/>
                  </a:lnTo>
                  <a:cubicBezTo>
                    <a:pt x="0" y="0"/>
                    <a:pt x="91379" y="91379"/>
                    <a:pt x="247474" y="247196"/>
                  </a:cubicBezTo>
                  <a:lnTo>
                    <a:pt x="6833733" y="247196"/>
                  </a:lnTo>
                  <a:lnTo>
                    <a:pt x="6586537" y="0"/>
                  </a:lnTo>
                  <a:close/>
                </a:path>
              </a:pathLst>
            </a:custGeom>
            <a:solidFill>
              <a:srgbClr val="E9E3DA"/>
            </a:solidFill>
            <a:ln w="2777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i-FI"/>
            </a:p>
          </p:txBody>
        </p:sp>
        <p:sp>
          <p:nvSpPr>
            <p:cNvPr id="6" name="Vapaamuotoinen: Muoto 5">
              <a:extLst>
                <a:ext uri="{FF2B5EF4-FFF2-40B4-BE49-F238E27FC236}">
                  <a16:creationId xmlns:a16="http://schemas.microsoft.com/office/drawing/2014/main" id="{346DAAC9-D36E-92EE-B854-575F087CA873}"/>
                </a:ext>
              </a:extLst>
            </p:cNvPr>
            <p:cNvSpPr/>
            <p:nvPr/>
          </p:nvSpPr>
          <p:spPr>
            <a:xfrm>
              <a:off x="5370797" y="6605058"/>
              <a:ext cx="6846509" cy="260250"/>
            </a:xfrm>
            <a:custGeom>
              <a:avLst/>
              <a:gdLst>
                <a:gd name="connsiteX0" fmla="*/ 259973 w 6846509"/>
                <a:gd name="connsiteY0" fmla="*/ 260251 h 260250"/>
                <a:gd name="connsiteX1" fmla="*/ 6846510 w 6846509"/>
                <a:gd name="connsiteY1" fmla="*/ 260251 h 260250"/>
                <a:gd name="connsiteX2" fmla="*/ 6586259 w 6846509"/>
                <a:gd name="connsiteY2" fmla="*/ 0 h 260250"/>
                <a:gd name="connsiteX3" fmla="*/ 0 w 6846509"/>
                <a:gd name="connsiteY3" fmla="*/ 0 h 260250"/>
                <a:gd name="connsiteX4" fmla="*/ 259973 w 6846509"/>
                <a:gd name="connsiteY4" fmla="*/ 260251 h 2602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46509" h="260250">
                  <a:moveTo>
                    <a:pt x="259973" y="260251"/>
                  </a:moveTo>
                  <a:lnTo>
                    <a:pt x="6846510" y="260251"/>
                  </a:lnTo>
                  <a:lnTo>
                    <a:pt x="6586259" y="0"/>
                  </a:lnTo>
                  <a:lnTo>
                    <a:pt x="0" y="0"/>
                  </a:lnTo>
                  <a:lnTo>
                    <a:pt x="259973" y="260251"/>
                  </a:lnTo>
                  <a:close/>
                </a:path>
              </a:pathLst>
            </a:custGeom>
            <a:solidFill>
              <a:srgbClr val="E9E3DA"/>
            </a:solidFill>
            <a:ln w="2777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i-FI"/>
            </a:p>
          </p:txBody>
        </p:sp>
        <p:sp>
          <p:nvSpPr>
            <p:cNvPr id="7" name="Vapaamuotoinen: Muoto 6">
              <a:extLst>
                <a:ext uri="{FF2B5EF4-FFF2-40B4-BE49-F238E27FC236}">
                  <a16:creationId xmlns:a16="http://schemas.microsoft.com/office/drawing/2014/main" id="{CFD10D61-7B34-EEAE-E295-F2381DD6779A}"/>
                </a:ext>
              </a:extLst>
            </p:cNvPr>
            <p:cNvSpPr/>
            <p:nvPr/>
          </p:nvSpPr>
          <p:spPr>
            <a:xfrm>
              <a:off x="-14475" y="1751119"/>
              <a:ext cx="1958129" cy="5114189"/>
            </a:xfrm>
            <a:custGeom>
              <a:avLst/>
              <a:gdLst>
                <a:gd name="connsiteX0" fmla="*/ 225810 w 1958129"/>
                <a:gd name="connsiteY0" fmla="*/ 0 h 5114189"/>
                <a:gd name="connsiteX1" fmla="*/ 0 w 1958129"/>
                <a:gd name="connsiteY1" fmla="*/ 225810 h 5114189"/>
                <a:gd name="connsiteX2" fmla="*/ 0 w 1958129"/>
                <a:gd name="connsiteY2" fmla="*/ 5114189 h 5114189"/>
                <a:gd name="connsiteX3" fmla="*/ 1698157 w 1958129"/>
                <a:gd name="connsiteY3" fmla="*/ 5114189 h 5114189"/>
                <a:gd name="connsiteX4" fmla="*/ 1958130 w 1958129"/>
                <a:gd name="connsiteY4" fmla="*/ 4853939 h 5114189"/>
                <a:gd name="connsiteX5" fmla="*/ 225810 w 1958129"/>
                <a:gd name="connsiteY5" fmla="*/ 4853939 h 5114189"/>
                <a:gd name="connsiteX6" fmla="*/ 225810 w 1958129"/>
                <a:gd name="connsiteY6" fmla="*/ 0 h 51141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58129" h="5114189">
                  <a:moveTo>
                    <a:pt x="225810" y="0"/>
                  </a:moveTo>
                  <a:lnTo>
                    <a:pt x="0" y="225810"/>
                  </a:lnTo>
                  <a:lnTo>
                    <a:pt x="0" y="5114189"/>
                  </a:lnTo>
                  <a:lnTo>
                    <a:pt x="1698157" y="5114189"/>
                  </a:lnTo>
                  <a:lnTo>
                    <a:pt x="1958130" y="4853939"/>
                  </a:lnTo>
                  <a:lnTo>
                    <a:pt x="225810" y="4853939"/>
                  </a:lnTo>
                  <a:lnTo>
                    <a:pt x="225810" y="0"/>
                  </a:lnTo>
                  <a:close/>
                </a:path>
              </a:pathLst>
            </a:custGeom>
            <a:solidFill>
              <a:srgbClr val="98BAFF"/>
            </a:solidFill>
            <a:ln w="2777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i-FI" dirty="0"/>
            </a:p>
          </p:txBody>
        </p:sp>
        <p:sp>
          <p:nvSpPr>
            <p:cNvPr id="8" name="Vapaamuotoinen: Muoto 7">
              <a:extLst>
                <a:ext uri="{FF2B5EF4-FFF2-40B4-BE49-F238E27FC236}">
                  <a16:creationId xmlns:a16="http://schemas.microsoft.com/office/drawing/2014/main" id="{20177E44-89DB-4593-088E-D5D7436A9CAE}"/>
                </a:ext>
              </a:extLst>
            </p:cNvPr>
            <p:cNvSpPr/>
            <p:nvPr/>
          </p:nvSpPr>
          <p:spPr>
            <a:xfrm>
              <a:off x="10239180" y="-15085"/>
              <a:ext cx="1978127" cy="5081692"/>
            </a:xfrm>
            <a:custGeom>
              <a:avLst/>
              <a:gdLst>
                <a:gd name="connsiteX0" fmla="*/ 1752318 w 1978127"/>
                <a:gd name="connsiteY0" fmla="*/ 5081415 h 5081692"/>
                <a:gd name="connsiteX1" fmla="*/ 1978128 w 1978127"/>
                <a:gd name="connsiteY1" fmla="*/ 4855606 h 5081692"/>
                <a:gd name="connsiteX2" fmla="*/ 1978128 w 1978127"/>
                <a:gd name="connsiteY2" fmla="*/ 0 h 5081692"/>
                <a:gd name="connsiteX3" fmla="*/ 247473 w 1978127"/>
                <a:gd name="connsiteY3" fmla="*/ 0 h 5081692"/>
                <a:gd name="connsiteX4" fmla="*/ 0 w 1978127"/>
                <a:gd name="connsiteY4" fmla="*/ 247474 h 5081692"/>
                <a:gd name="connsiteX5" fmla="*/ 1752318 w 1978127"/>
                <a:gd name="connsiteY5" fmla="*/ 247474 h 5081692"/>
                <a:gd name="connsiteX6" fmla="*/ 1752318 w 1978127"/>
                <a:gd name="connsiteY6" fmla="*/ 5081693 h 5081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78127" h="5081692">
                  <a:moveTo>
                    <a:pt x="1752318" y="5081415"/>
                  </a:moveTo>
                  <a:lnTo>
                    <a:pt x="1978128" y="4855606"/>
                  </a:lnTo>
                  <a:lnTo>
                    <a:pt x="1978128" y="0"/>
                  </a:lnTo>
                  <a:cubicBezTo>
                    <a:pt x="1978128" y="0"/>
                    <a:pt x="247473" y="0"/>
                    <a:pt x="247473" y="0"/>
                  </a:cubicBezTo>
                  <a:cubicBezTo>
                    <a:pt x="165816" y="81658"/>
                    <a:pt x="83047" y="164427"/>
                    <a:pt x="0" y="247474"/>
                  </a:cubicBezTo>
                  <a:lnTo>
                    <a:pt x="1752318" y="247474"/>
                  </a:lnTo>
                  <a:lnTo>
                    <a:pt x="1752318" y="5081693"/>
                  </a:lnTo>
                  <a:close/>
                </a:path>
              </a:pathLst>
            </a:custGeom>
            <a:solidFill>
              <a:srgbClr val="98BAFF"/>
            </a:solidFill>
            <a:ln w="2777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i-FI" dirty="0"/>
            </a:p>
          </p:txBody>
        </p:sp>
      </p:grpSp>
    </p:spTree>
    <p:extLst>
      <p:ext uri="{BB962C8B-B14F-4D97-AF65-F5344CB8AC3E}">
        <p14:creationId xmlns:p14="http://schemas.microsoft.com/office/powerpoint/2010/main" val="20995266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5_Vain otsikko+ logo ja taustakuvio">
    <p:spTree>
      <p:nvGrpSpPr>
        <p:cNvPr id="1" name=""/>
        <p:cNvGrpSpPr/>
        <p:nvPr/>
      </p:nvGrpSpPr>
      <p:grpSpPr>
        <a:xfrm>
          <a:off x="0" y="0"/>
          <a:ext cx="0" cy="0"/>
          <a:chOff x="0" y="0"/>
          <a:chExt cx="0" cy="0"/>
        </a:xfrm>
      </p:grpSpPr>
      <p:sp>
        <p:nvSpPr>
          <p:cNvPr id="14" name="Otsikko 13">
            <a:extLst>
              <a:ext uri="{FF2B5EF4-FFF2-40B4-BE49-F238E27FC236}">
                <a16:creationId xmlns:a16="http://schemas.microsoft.com/office/drawing/2014/main" id="{878D9925-9F8C-C46C-C7FF-988C18F6A3D5}"/>
              </a:ext>
            </a:extLst>
          </p:cNvPr>
          <p:cNvSpPr>
            <a:spLocks noGrp="1"/>
          </p:cNvSpPr>
          <p:nvPr>
            <p:ph type="title" hasCustomPrompt="1"/>
          </p:nvPr>
        </p:nvSpPr>
        <p:spPr>
          <a:xfrm>
            <a:off x="838200" y="-12065"/>
            <a:ext cx="8712200" cy="1325563"/>
          </a:xfrm>
        </p:spPr>
        <p:txBody>
          <a:bodyPr anchor="b"/>
          <a:lstStyle>
            <a:lvl1pPr>
              <a:defRPr>
                <a:solidFill>
                  <a:schemeClr val="tx1"/>
                </a:solidFill>
              </a:defRPr>
            </a:lvl1pPr>
          </a:lstStyle>
          <a:p>
            <a:r>
              <a:rPr lang="fi-FI" dirty="0"/>
              <a:t>Muokkaa </a:t>
            </a:r>
            <a:r>
              <a:rPr lang="fi-FI" dirty="0" err="1"/>
              <a:t>perustyyl</a:t>
            </a:r>
            <a:r>
              <a:rPr lang="fi-FI" dirty="0"/>
              <a:t>. </a:t>
            </a:r>
            <a:r>
              <a:rPr lang="fi-FI" dirty="0" err="1"/>
              <a:t>napsautt</a:t>
            </a:r>
            <a:r>
              <a:rPr lang="fi-FI" dirty="0"/>
              <a:t>.</a:t>
            </a:r>
          </a:p>
        </p:txBody>
      </p:sp>
      <p:pic>
        <p:nvPicPr>
          <p:cNvPr id="13" name="Kuva 12">
            <a:extLst>
              <a:ext uri="{FF2B5EF4-FFF2-40B4-BE49-F238E27FC236}">
                <a16:creationId xmlns:a16="http://schemas.microsoft.com/office/drawing/2014/main" id="{BC908042-67A1-9C6A-2DC1-79C84C4D6BBD}"/>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133160" y="650716"/>
            <a:ext cx="1476080" cy="320887"/>
          </a:xfrm>
          <a:prstGeom prst="rect">
            <a:avLst/>
          </a:prstGeom>
        </p:spPr>
      </p:pic>
      <p:grpSp>
        <p:nvGrpSpPr>
          <p:cNvPr id="3" name="Ryhmä 2">
            <a:extLst>
              <a:ext uri="{FF2B5EF4-FFF2-40B4-BE49-F238E27FC236}">
                <a16:creationId xmlns:a16="http://schemas.microsoft.com/office/drawing/2014/main" id="{1CDF88C6-7017-87EC-FF78-8116B0C7FD1F}"/>
              </a:ext>
              <a:ext uri="{C183D7F6-B498-43B3-948B-1728B52AA6E4}">
                <adec:decorative xmlns:adec="http://schemas.microsoft.com/office/drawing/2017/decorative" val="1"/>
              </a:ext>
            </a:extLst>
          </p:cNvPr>
          <p:cNvGrpSpPr/>
          <p:nvPr/>
        </p:nvGrpSpPr>
        <p:grpSpPr>
          <a:xfrm>
            <a:off x="-19891" y="-11197"/>
            <a:ext cx="12231782" cy="6880393"/>
            <a:chOff x="-14475" y="-15085"/>
            <a:chExt cx="12231782" cy="6880393"/>
          </a:xfrm>
        </p:grpSpPr>
        <p:sp>
          <p:nvSpPr>
            <p:cNvPr id="4" name="Vapaamuotoinen: Muoto 3">
              <a:extLst>
                <a:ext uri="{FF2B5EF4-FFF2-40B4-BE49-F238E27FC236}">
                  <a16:creationId xmlns:a16="http://schemas.microsoft.com/office/drawing/2014/main" id="{22AEBB63-0B40-2A29-2FE0-0088E61D7B7E}"/>
                </a:ext>
              </a:extLst>
            </p:cNvPr>
            <p:cNvSpPr/>
            <p:nvPr/>
          </p:nvSpPr>
          <p:spPr>
            <a:xfrm>
              <a:off x="-14475" y="-15085"/>
              <a:ext cx="6833732" cy="247196"/>
            </a:xfrm>
            <a:custGeom>
              <a:avLst/>
              <a:gdLst>
                <a:gd name="connsiteX0" fmla="*/ 6586537 w 6833732"/>
                <a:gd name="connsiteY0" fmla="*/ 0 h 247196"/>
                <a:gd name="connsiteX1" fmla="*/ 0 w 6833732"/>
                <a:gd name="connsiteY1" fmla="*/ 0 h 247196"/>
                <a:gd name="connsiteX2" fmla="*/ 247474 w 6833732"/>
                <a:gd name="connsiteY2" fmla="*/ 247196 h 247196"/>
                <a:gd name="connsiteX3" fmla="*/ 6833733 w 6833732"/>
                <a:gd name="connsiteY3" fmla="*/ 247196 h 247196"/>
                <a:gd name="connsiteX4" fmla="*/ 6586537 w 6833732"/>
                <a:gd name="connsiteY4" fmla="*/ 0 h 2471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33732" h="247196">
                  <a:moveTo>
                    <a:pt x="6586537" y="0"/>
                  </a:moveTo>
                  <a:lnTo>
                    <a:pt x="0" y="0"/>
                  </a:lnTo>
                  <a:cubicBezTo>
                    <a:pt x="0" y="0"/>
                    <a:pt x="91379" y="91379"/>
                    <a:pt x="247474" y="247196"/>
                  </a:cubicBezTo>
                  <a:lnTo>
                    <a:pt x="6833733" y="247196"/>
                  </a:lnTo>
                  <a:lnTo>
                    <a:pt x="6586537" y="0"/>
                  </a:lnTo>
                  <a:close/>
                </a:path>
              </a:pathLst>
            </a:custGeom>
            <a:solidFill>
              <a:srgbClr val="E9E3DA"/>
            </a:solidFill>
            <a:ln w="2777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i-FI"/>
            </a:p>
          </p:txBody>
        </p:sp>
        <p:sp>
          <p:nvSpPr>
            <p:cNvPr id="5" name="Vapaamuotoinen: Muoto 4">
              <a:extLst>
                <a:ext uri="{FF2B5EF4-FFF2-40B4-BE49-F238E27FC236}">
                  <a16:creationId xmlns:a16="http://schemas.microsoft.com/office/drawing/2014/main" id="{DDC3AC86-53A7-FBF5-AED2-F2D6FA426E96}"/>
                </a:ext>
              </a:extLst>
            </p:cNvPr>
            <p:cNvSpPr/>
            <p:nvPr/>
          </p:nvSpPr>
          <p:spPr>
            <a:xfrm>
              <a:off x="5370797" y="6605058"/>
              <a:ext cx="6846509" cy="260250"/>
            </a:xfrm>
            <a:custGeom>
              <a:avLst/>
              <a:gdLst>
                <a:gd name="connsiteX0" fmla="*/ 259973 w 6846509"/>
                <a:gd name="connsiteY0" fmla="*/ 260251 h 260250"/>
                <a:gd name="connsiteX1" fmla="*/ 6846510 w 6846509"/>
                <a:gd name="connsiteY1" fmla="*/ 260251 h 260250"/>
                <a:gd name="connsiteX2" fmla="*/ 6586259 w 6846509"/>
                <a:gd name="connsiteY2" fmla="*/ 0 h 260250"/>
                <a:gd name="connsiteX3" fmla="*/ 0 w 6846509"/>
                <a:gd name="connsiteY3" fmla="*/ 0 h 260250"/>
                <a:gd name="connsiteX4" fmla="*/ 259973 w 6846509"/>
                <a:gd name="connsiteY4" fmla="*/ 260251 h 2602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46509" h="260250">
                  <a:moveTo>
                    <a:pt x="259973" y="260251"/>
                  </a:moveTo>
                  <a:lnTo>
                    <a:pt x="6846510" y="260251"/>
                  </a:lnTo>
                  <a:lnTo>
                    <a:pt x="6586259" y="0"/>
                  </a:lnTo>
                  <a:lnTo>
                    <a:pt x="0" y="0"/>
                  </a:lnTo>
                  <a:lnTo>
                    <a:pt x="259973" y="260251"/>
                  </a:lnTo>
                  <a:close/>
                </a:path>
              </a:pathLst>
            </a:custGeom>
            <a:solidFill>
              <a:srgbClr val="E9E3DA"/>
            </a:solidFill>
            <a:ln w="2777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i-FI"/>
            </a:p>
          </p:txBody>
        </p:sp>
        <p:sp>
          <p:nvSpPr>
            <p:cNvPr id="6" name="Vapaamuotoinen: Muoto 5">
              <a:extLst>
                <a:ext uri="{FF2B5EF4-FFF2-40B4-BE49-F238E27FC236}">
                  <a16:creationId xmlns:a16="http://schemas.microsoft.com/office/drawing/2014/main" id="{70FFDBCF-198C-65F3-5039-B8C40F865B0B}"/>
                </a:ext>
              </a:extLst>
            </p:cNvPr>
            <p:cNvSpPr/>
            <p:nvPr/>
          </p:nvSpPr>
          <p:spPr>
            <a:xfrm>
              <a:off x="-14475" y="1751119"/>
              <a:ext cx="1958129" cy="5114189"/>
            </a:xfrm>
            <a:custGeom>
              <a:avLst/>
              <a:gdLst>
                <a:gd name="connsiteX0" fmla="*/ 225810 w 1958129"/>
                <a:gd name="connsiteY0" fmla="*/ 0 h 5114189"/>
                <a:gd name="connsiteX1" fmla="*/ 0 w 1958129"/>
                <a:gd name="connsiteY1" fmla="*/ 225810 h 5114189"/>
                <a:gd name="connsiteX2" fmla="*/ 0 w 1958129"/>
                <a:gd name="connsiteY2" fmla="*/ 5114189 h 5114189"/>
                <a:gd name="connsiteX3" fmla="*/ 1698157 w 1958129"/>
                <a:gd name="connsiteY3" fmla="*/ 5114189 h 5114189"/>
                <a:gd name="connsiteX4" fmla="*/ 1958130 w 1958129"/>
                <a:gd name="connsiteY4" fmla="*/ 4853939 h 5114189"/>
                <a:gd name="connsiteX5" fmla="*/ 225810 w 1958129"/>
                <a:gd name="connsiteY5" fmla="*/ 4853939 h 5114189"/>
                <a:gd name="connsiteX6" fmla="*/ 225810 w 1958129"/>
                <a:gd name="connsiteY6" fmla="*/ 0 h 51141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58129" h="5114189">
                  <a:moveTo>
                    <a:pt x="225810" y="0"/>
                  </a:moveTo>
                  <a:lnTo>
                    <a:pt x="0" y="225810"/>
                  </a:lnTo>
                  <a:lnTo>
                    <a:pt x="0" y="5114189"/>
                  </a:lnTo>
                  <a:lnTo>
                    <a:pt x="1698157" y="5114189"/>
                  </a:lnTo>
                  <a:lnTo>
                    <a:pt x="1958130" y="4853939"/>
                  </a:lnTo>
                  <a:lnTo>
                    <a:pt x="225810" y="4853939"/>
                  </a:lnTo>
                  <a:lnTo>
                    <a:pt x="225810" y="0"/>
                  </a:lnTo>
                  <a:close/>
                </a:path>
              </a:pathLst>
            </a:custGeom>
            <a:solidFill>
              <a:schemeClr val="accent4"/>
            </a:solidFill>
            <a:ln w="2777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i-FI" dirty="0"/>
            </a:p>
          </p:txBody>
        </p:sp>
        <p:sp>
          <p:nvSpPr>
            <p:cNvPr id="7" name="Vapaamuotoinen: Muoto 6">
              <a:extLst>
                <a:ext uri="{FF2B5EF4-FFF2-40B4-BE49-F238E27FC236}">
                  <a16:creationId xmlns:a16="http://schemas.microsoft.com/office/drawing/2014/main" id="{6172A77D-8CD4-7C96-1BE3-CC1D0927C35D}"/>
                </a:ext>
              </a:extLst>
            </p:cNvPr>
            <p:cNvSpPr/>
            <p:nvPr/>
          </p:nvSpPr>
          <p:spPr>
            <a:xfrm>
              <a:off x="10239180" y="-15085"/>
              <a:ext cx="1978127" cy="5081692"/>
            </a:xfrm>
            <a:custGeom>
              <a:avLst/>
              <a:gdLst>
                <a:gd name="connsiteX0" fmla="*/ 1752318 w 1978127"/>
                <a:gd name="connsiteY0" fmla="*/ 5081415 h 5081692"/>
                <a:gd name="connsiteX1" fmla="*/ 1978128 w 1978127"/>
                <a:gd name="connsiteY1" fmla="*/ 4855606 h 5081692"/>
                <a:gd name="connsiteX2" fmla="*/ 1978128 w 1978127"/>
                <a:gd name="connsiteY2" fmla="*/ 0 h 5081692"/>
                <a:gd name="connsiteX3" fmla="*/ 247473 w 1978127"/>
                <a:gd name="connsiteY3" fmla="*/ 0 h 5081692"/>
                <a:gd name="connsiteX4" fmla="*/ 0 w 1978127"/>
                <a:gd name="connsiteY4" fmla="*/ 247474 h 5081692"/>
                <a:gd name="connsiteX5" fmla="*/ 1752318 w 1978127"/>
                <a:gd name="connsiteY5" fmla="*/ 247474 h 5081692"/>
                <a:gd name="connsiteX6" fmla="*/ 1752318 w 1978127"/>
                <a:gd name="connsiteY6" fmla="*/ 5081693 h 5081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78127" h="5081692">
                  <a:moveTo>
                    <a:pt x="1752318" y="5081415"/>
                  </a:moveTo>
                  <a:lnTo>
                    <a:pt x="1978128" y="4855606"/>
                  </a:lnTo>
                  <a:lnTo>
                    <a:pt x="1978128" y="0"/>
                  </a:lnTo>
                  <a:cubicBezTo>
                    <a:pt x="1978128" y="0"/>
                    <a:pt x="247473" y="0"/>
                    <a:pt x="247473" y="0"/>
                  </a:cubicBezTo>
                  <a:cubicBezTo>
                    <a:pt x="165816" y="81658"/>
                    <a:pt x="83047" y="164427"/>
                    <a:pt x="0" y="247474"/>
                  </a:cubicBezTo>
                  <a:lnTo>
                    <a:pt x="1752318" y="247474"/>
                  </a:lnTo>
                  <a:lnTo>
                    <a:pt x="1752318" y="5081693"/>
                  </a:lnTo>
                  <a:close/>
                </a:path>
              </a:pathLst>
            </a:custGeom>
            <a:solidFill>
              <a:schemeClr val="accent4"/>
            </a:solidFill>
            <a:ln w="2777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i-FI" dirty="0"/>
            </a:p>
          </p:txBody>
        </p:sp>
      </p:grpSp>
    </p:spTree>
    <p:extLst>
      <p:ext uri="{BB962C8B-B14F-4D97-AF65-F5344CB8AC3E}">
        <p14:creationId xmlns:p14="http://schemas.microsoft.com/office/powerpoint/2010/main" val="303313584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2_Vain otsikot + taustakuvio">
    <p:spTree>
      <p:nvGrpSpPr>
        <p:cNvPr id="1" name=""/>
        <p:cNvGrpSpPr/>
        <p:nvPr/>
      </p:nvGrpSpPr>
      <p:grpSpPr>
        <a:xfrm>
          <a:off x="0" y="0"/>
          <a:ext cx="0" cy="0"/>
          <a:chOff x="0" y="0"/>
          <a:chExt cx="0" cy="0"/>
        </a:xfrm>
      </p:grpSpPr>
      <p:sp>
        <p:nvSpPr>
          <p:cNvPr id="14" name="Otsikko 13">
            <a:extLst>
              <a:ext uri="{FF2B5EF4-FFF2-40B4-BE49-F238E27FC236}">
                <a16:creationId xmlns:a16="http://schemas.microsoft.com/office/drawing/2014/main" id="{878D9925-9F8C-C46C-C7FF-988C18F6A3D5}"/>
              </a:ext>
            </a:extLst>
          </p:cNvPr>
          <p:cNvSpPr>
            <a:spLocks noGrp="1"/>
          </p:cNvSpPr>
          <p:nvPr>
            <p:ph type="title" hasCustomPrompt="1"/>
          </p:nvPr>
        </p:nvSpPr>
        <p:spPr>
          <a:xfrm>
            <a:off x="838200" y="-12065"/>
            <a:ext cx="8712200" cy="1325563"/>
          </a:xfrm>
        </p:spPr>
        <p:txBody>
          <a:bodyPr anchor="b">
            <a:noAutofit/>
          </a:bodyPr>
          <a:lstStyle>
            <a:lvl1pPr>
              <a:lnSpc>
                <a:spcPct val="114000"/>
              </a:lnSpc>
              <a:defRPr>
                <a:solidFill>
                  <a:schemeClr val="tx1"/>
                </a:solidFill>
              </a:defRPr>
            </a:lvl1pPr>
          </a:lstStyle>
          <a:p>
            <a:r>
              <a:rPr lang="fi-FI" dirty="0"/>
              <a:t>Muokkaa </a:t>
            </a:r>
            <a:r>
              <a:rPr lang="fi-FI" dirty="0" err="1"/>
              <a:t>perustyyl</a:t>
            </a:r>
            <a:r>
              <a:rPr lang="fi-FI" dirty="0"/>
              <a:t>. </a:t>
            </a:r>
            <a:r>
              <a:rPr lang="fi-FI" dirty="0" err="1"/>
              <a:t>napsautt</a:t>
            </a:r>
            <a:r>
              <a:rPr lang="fi-FI" dirty="0"/>
              <a:t>.</a:t>
            </a:r>
          </a:p>
        </p:txBody>
      </p:sp>
      <p:sp>
        <p:nvSpPr>
          <p:cNvPr id="5" name="Tekstin paikkamerkki 4">
            <a:extLst>
              <a:ext uri="{FF2B5EF4-FFF2-40B4-BE49-F238E27FC236}">
                <a16:creationId xmlns:a16="http://schemas.microsoft.com/office/drawing/2014/main" id="{FC83148B-E003-083D-03EC-851826147507}"/>
              </a:ext>
            </a:extLst>
          </p:cNvPr>
          <p:cNvSpPr>
            <a:spLocks noGrp="1"/>
          </p:cNvSpPr>
          <p:nvPr>
            <p:ph type="body" sz="quarter" idx="10"/>
          </p:nvPr>
        </p:nvSpPr>
        <p:spPr>
          <a:xfrm>
            <a:off x="838200" y="1393850"/>
            <a:ext cx="9537700" cy="722313"/>
          </a:xfrm>
        </p:spPr>
        <p:txBody>
          <a:bodyPr>
            <a:noAutofit/>
          </a:bodyPr>
          <a:lstStyle>
            <a:lvl1pPr marL="0" indent="0">
              <a:lnSpc>
                <a:spcPct val="114000"/>
              </a:lnSpc>
              <a:spcBef>
                <a:spcPts val="0"/>
              </a:spcBef>
              <a:spcAft>
                <a:spcPts val="600"/>
              </a:spcAft>
              <a:buNone/>
              <a:defRPr sz="1800"/>
            </a:lvl1pPr>
          </a:lstStyle>
          <a:p>
            <a:pPr lvl="0"/>
            <a:r>
              <a:rPr lang="fi-FI"/>
              <a:t>Muokkaa tekstin perustyylejä napsauttamalla</a:t>
            </a:r>
          </a:p>
        </p:txBody>
      </p:sp>
      <p:grpSp>
        <p:nvGrpSpPr>
          <p:cNvPr id="3" name="Ryhmä 2">
            <a:extLst>
              <a:ext uri="{FF2B5EF4-FFF2-40B4-BE49-F238E27FC236}">
                <a16:creationId xmlns:a16="http://schemas.microsoft.com/office/drawing/2014/main" id="{496B938D-89C3-9B03-36AD-9D6C9E8EE6C5}"/>
              </a:ext>
              <a:ext uri="{C183D7F6-B498-43B3-948B-1728B52AA6E4}">
                <adec:decorative xmlns:adec="http://schemas.microsoft.com/office/drawing/2017/decorative" val="1"/>
              </a:ext>
            </a:extLst>
          </p:cNvPr>
          <p:cNvGrpSpPr/>
          <p:nvPr/>
        </p:nvGrpSpPr>
        <p:grpSpPr>
          <a:xfrm>
            <a:off x="-19891" y="-11197"/>
            <a:ext cx="12231782" cy="6880393"/>
            <a:chOff x="-14475" y="-15085"/>
            <a:chExt cx="12231782" cy="6880393"/>
          </a:xfrm>
        </p:grpSpPr>
        <p:sp>
          <p:nvSpPr>
            <p:cNvPr id="4" name="Vapaamuotoinen: Muoto 3">
              <a:extLst>
                <a:ext uri="{FF2B5EF4-FFF2-40B4-BE49-F238E27FC236}">
                  <a16:creationId xmlns:a16="http://schemas.microsoft.com/office/drawing/2014/main" id="{10AC7162-F9E2-DB98-1C67-48D027143982}"/>
                </a:ext>
              </a:extLst>
            </p:cNvPr>
            <p:cNvSpPr/>
            <p:nvPr/>
          </p:nvSpPr>
          <p:spPr>
            <a:xfrm>
              <a:off x="-14475" y="-15085"/>
              <a:ext cx="6833732" cy="247196"/>
            </a:xfrm>
            <a:custGeom>
              <a:avLst/>
              <a:gdLst>
                <a:gd name="connsiteX0" fmla="*/ 6586537 w 6833732"/>
                <a:gd name="connsiteY0" fmla="*/ 0 h 247196"/>
                <a:gd name="connsiteX1" fmla="*/ 0 w 6833732"/>
                <a:gd name="connsiteY1" fmla="*/ 0 h 247196"/>
                <a:gd name="connsiteX2" fmla="*/ 247474 w 6833732"/>
                <a:gd name="connsiteY2" fmla="*/ 247196 h 247196"/>
                <a:gd name="connsiteX3" fmla="*/ 6833733 w 6833732"/>
                <a:gd name="connsiteY3" fmla="*/ 247196 h 247196"/>
                <a:gd name="connsiteX4" fmla="*/ 6586537 w 6833732"/>
                <a:gd name="connsiteY4" fmla="*/ 0 h 2471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33732" h="247196">
                  <a:moveTo>
                    <a:pt x="6586537" y="0"/>
                  </a:moveTo>
                  <a:lnTo>
                    <a:pt x="0" y="0"/>
                  </a:lnTo>
                  <a:cubicBezTo>
                    <a:pt x="0" y="0"/>
                    <a:pt x="91379" y="91379"/>
                    <a:pt x="247474" y="247196"/>
                  </a:cubicBezTo>
                  <a:lnTo>
                    <a:pt x="6833733" y="247196"/>
                  </a:lnTo>
                  <a:lnTo>
                    <a:pt x="6586537" y="0"/>
                  </a:lnTo>
                  <a:close/>
                </a:path>
              </a:pathLst>
            </a:custGeom>
            <a:solidFill>
              <a:srgbClr val="E9E3DA"/>
            </a:solidFill>
            <a:ln w="2777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i-FI"/>
            </a:p>
          </p:txBody>
        </p:sp>
        <p:sp>
          <p:nvSpPr>
            <p:cNvPr id="6" name="Vapaamuotoinen: Muoto 5">
              <a:extLst>
                <a:ext uri="{FF2B5EF4-FFF2-40B4-BE49-F238E27FC236}">
                  <a16:creationId xmlns:a16="http://schemas.microsoft.com/office/drawing/2014/main" id="{E36EC0F8-5BC7-7842-9E86-F4D4A6FEBF3B}"/>
                </a:ext>
              </a:extLst>
            </p:cNvPr>
            <p:cNvSpPr/>
            <p:nvPr/>
          </p:nvSpPr>
          <p:spPr>
            <a:xfrm>
              <a:off x="5370797" y="6605058"/>
              <a:ext cx="6846509" cy="260250"/>
            </a:xfrm>
            <a:custGeom>
              <a:avLst/>
              <a:gdLst>
                <a:gd name="connsiteX0" fmla="*/ 259973 w 6846509"/>
                <a:gd name="connsiteY0" fmla="*/ 260251 h 260250"/>
                <a:gd name="connsiteX1" fmla="*/ 6846510 w 6846509"/>
                <a:gd name="connsiteY1" fmla="*/ 260251 h 260250"/>
                <a:gd name="connsiteX2" fmla="*/ 6586259 w 6846509"/>
                <a:gd name="connsiteY2" fmla="*/ 0 h 260250"/>
                <a:gd name="connsiteX3" fmla="*/ 0 w 6846509"/>
                <a:gd name="connsiteY3" fmla="*/ 0 h 260250"/>
                <a:gd name="connsiteX4" fmla="*/ 259973 w 6846509"/>
                <a:gd name="connsiteY4" fmla="*/ 260251 h 2602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46509" h="260250">
                  <a:moveTo>
                    <a:pt x="259973" y="260251"/>
                  </a:moveTo>
                  <a:lnTo>
                    <a:pt x="6846510" y="260251"/>
                  </a:lnTo>
                  <a:lnTo>
                    <a:pt x="6586259" y="0"/>
                  </a:lnTo>
                  <a:lnTo>
                    <a:pt x="0" y="0"/>
                  </a:lnTo>
                  <a:lnTo>
                    <a:pt x="259973" y="260251"/>
                  </a:lnTo>
                  <a:close/>
                </a:path>
              </a:pathLst>
            </a:custGeom>
            <a:solidFill>
              <a:srgbClr val="E9E3DA"/>
            </a:solidFill>
            <a:ln w="2777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i-FI"/>
            </a:p>
          </p:txBody>
        </p:sp>
        <p:sp>
          <p:nvSpPr>
            <p:cNvPr id="7" name="Vapaamuotoinen: Muoto 6">
              <a:extLst>
                <a:ext uri="{FF2B5EF4-FFF2-40B4-BE49-F238E27FC236}">
                  <a16:creationId xmlns:a16="http://schemas.microsoft.com/office/drawing/2014/main" id="{2D5A532C-FFE8-C12F-4B44-A8C2F45B9062}"/>
                </a:ext>
              </a:extLst>
            </p:cNvPr>
            <p:cNvSpPr/>
            <p:nvPr/>
          </p:nvSpPr>
          <p:spPr>
            <a:xfrm>
              <a:off x="-14475" y="1751119"/>
              <a:ext cx="1958129" cy="5114189"/>
            </a:xfrm>
            <a:custGeom>
              <a:avLst/>
              <a:gdLst>
                <a:gd name="connsiteX0" fmla="*/ 225810 w 1958129"/>
                <a:gd name="connsiteY0" fmla="*/ 0 h 5114189"/>
                <a:gd name="connsiteX1" fmla="*/ 0 w 1958129"/>
                <a:gd name="connsiteY1" fmla="*/ 225810 h 5114189"/>
                <a:gd name="connsiteX2" fmla="*/ 0 w 1958129"/>
                <a:gd name="connsiteY2" fmla="*/ 5114189 h 5114189"/>
                <a:gd name="connsiteX3" fmla="*/ 1698157 w 1958129"/>
                <a:gd name="connsiteY3" fmla="*/ 5114189 h 5114189"/>
                <a:gd name="connsiteX4" fmla="*/ 1958130 w 1958129"/>
                <a:gd name="connsiteY4" fmla="*/ 4853939 h 5114189"/>
                <a:gd name="connsiteX5" fmla="*/ 225810 w 1958129"/>
                <a:gd name="connsiteY5" fmla="*/ 4853939 h 5114189"/>
                <a:gd name="connsiteX6" fmla="*/ 225810 w 1958129"/>
                <a:gd name="connsiteY6" fmla="*/ 0 h 51141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58129" h="5114189">
                  <a:moveTo>
                    <a:pt x="225810" y="0"/>
                  </a:moveTo>
                  <a:lnTo>
                    <a:pt x="0" y="225810"/>
                  </a:lnTo>
                  <a:lnTo>
                    <a:pt x="0" y="5114189"/>
                  </a:lnTo>
                  <a:lnTo>
                    <a:pt x="1698157" y="5114189"/>
                  </a:lnTo>
                  <a:lnTo>
                    <a:pt x="1958130" y="4853939"/>
                  </a:lnTo>
                  <a:lnTo>
                    <a:pt x="225810" y="4853939"/>
                  </a:lnTo>
                  <a:lnTo>
                    <a:pt x="225810" y="0"/>
                  </a:lnTo>
                  <a:close/>
                </a:path>
              </a:pathLst>
            </a:custGeom>
            <a:solidFill>
              <a:schemeClr val="accent4"/>
            </a:solidFill>
            <a:ln w="2777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i-FI" dirty="0"/>
            </a:p>
          </p:txBody>
        </p:sp>
        <p:sp>
          <p:nvSpPr>
            <p:cNvPr id="8" name="Vapaamuotoinen: Muoto 7">
              <a:extLst>
                <a:ext uri="{FF2B5EF4-FFF2-40B4-BE49-F238E27FC236}">
                  <a16:creationId xmlns:a16="http://schemas.microsoft.com/office/drawing/2014/main" id="{F6D3FB39-84AE-4747-FEC8-C155C0432456}"/>
                </a:ext>
              </a:extLst>
            </p:cNvPr>
            <p:cNvSpPr/>
            <p:nvPr/>
          </p:nvSpPr>
          <p:spPr>
            <a:xfrm>
              <a:off x="10239180" y="-15085"/>
              <a:ext cx="1978127" cy="5081692"/>
            </a:xfrm>
            <a:custGeom>
              <a:avLst/>
              <a:gdLst>
                <a:gd name="connsiteX0" fmla="*/ 1752318 w 1978127"/>
                <a:gd name="connsiteY0" fmla="*/ 5081415 h 5081692"/>
                <a:gd name="connsiteX1" fmla="*/ 1978128 w 1978127"/>
                <a:gd name="connsiteY1" fmla="*/ 4855606 h 5081692"/>
                <a:gd name="connsiteX2" fmla="*/ 1978128 w 1978127"/>
                <a:gd name="connsiteY2" fmla="*/ 0 h 5081692"/>
                <a:gd name="connsiteX3" fmla="*/ 247473 w 1978127"/>
                <a:gd name="connsiteY3" fmla="*/ 0 h 5081692"/>
                <a:gd name="connsiteX4" fmla="*/ 0 w 1978127"/>
                <a:gd name="connsiteY4" fmla="*/ 247474 h 5081692"/>
                <a:gd name="connsiteX5" fmla="*/ 1752318 w 1978127"/>
                <a:gd name="connsiteY5" fmla="*/ 247474 h 5081692"/>
                <a:gd name="connsiteX6" fmla="*/ 1752318 w 1978127"/>
                <a:gd name="connsiteY6" fmla="*/ 5081693 h 5081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78127" h="5081692">
                  <a:moveTo>
                    <a:pt x="1752318" y="5081415"/>
                  </a:moveTo>
                  <a:lnTo>
                    <a:pt x="1978128" y="4855606"/>
                  </a:lnTo>
                  <a:lnTo>
                    <a:pt x="1978128" y="0"/>
                  </a:lnTo>
                  <a:cubicBezTo>
                    <a:pt x="1978128" y="0"/>
                    <a:pt x="247473" y="0"/>
                    <a:pt x="247473" y="0"/>
                  </a:cubicBezTo>
                  <a:cubicBezTo>
                    <a:pt x="165816" y="81658"/>
                    <a:pt x="83047" y="164427"/>
                    <a:pt x="0" y="247474"/>
                  </a:cubicBezTo>
                  <a:lnTo>
                    <a:pt x="1752318" y="247474"/>
                  </a:lnTo>
                  <a:lnTo>
                    <a:pt x="1752318" y="5081693"/>
                  </a:lnTo>
                  <a:close/>
                </a:path>
              </a:pathLst>
            </a:custGeom>
            <a:solidFill>
              <a:schemeClr val="accent4"/>
            </a:solidFill>
            <a:ln w="2777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i-FI" dirty="0"/>
            </a:p>
          </p:txBody>
        </p:sp>
      </p:grpSp>
    </p:spTree>
    <p:extLst>
      <p:ext uri="{BB962C8B-B14F-4D97-AF65-F5344CB8AC3E}">
        <p14:creationId xmlns:p14="http://schemas.microsoft.com/office/powerpoint/2010/main" val="7731336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Otsikkodia 2 lila tausta">
    <p:bg>
      <p:bgPr>
        <a:solidFill>
          <a:schemeClr val="accent6"/>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F7D9DE8-ED6C-A014-668D-DB1C6468C2E9}"/>
              </a:ext>
            </a:extLst>
          </p:cNvPr>
          <p:cNvSpPr>
            <a:spLocks noGrp="1"/>
          </p:cNvSpPr>
          <p:nvPr>
            <p:ph type="ctrTitle"/>
          </p:nvPr>
        </p:nvSpPr>
        <p:spPr>
          <a:xfrm>
            <a:off x="1524000" y="2235200"/>
            <a:ext cx="9144000" cy="2387600"/>
          </a:xfrm>
        </p:spPr>
        <p:txBody>
          <a:bodyPr anchor="ctr"/>
          <a:lstStyle>
            <a:lvl1pPr algn="ctr">
              <a:lnSpc>
                <a:spcPct val="114000"/>
              </a:lnSpc>
              <a:defRPr sz="6000" b="1">
                <a:solidFill>
                  <a:schemeClr val="bg1"/>
                </a:solidFill>
              </a:defRPr>
            </a:lvl1pPr>
          </a:lstStyle>
          <a:p>
            <a:r>
              <a:rPr lang="fi-FI"/>
              <a:t>Muokkaa ots. perustyyl. napsautt.</a:t>
            </a:r>
            <a:endParaRPr lang="fi-FI" dirty="0"/>
          </a:p>
        </p:txBody>
      </p:sp>
    </p:spTree>
    <p:extLst>
      <p:ext uri="{BB962C8B-B14F-4D97-AF65-F5344CB8AC3E}">
        <p14:creationId xmlns:p14="http://schemas.microsoft.com/office/powerpoint/2010/main" val="351474191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3_Vain otsikko+ logo ja taustakuvio">
    <p:spTree>
      <p:nvGrpSpPr>
        <p:cNvPr id="1" name=""/>
        <p:cNvGrpSpPr/>
        <p:nvPr/>
      </p:nvGrpSpPr>
      <p:grpSpPr>
        <a:xfrm>
          <a:off x="0" y="0"/>
          <a:ext cx="0" cy="0"/>
          <a:chOff x="0" y="0"/>
          <a:chExt cx="0" cy="0"/>
        </a:xfrm>
      </p:grpSpPr>
      <p:sp>
        <p:nvSpPr>
          <p:cNvPr id="14" name="Otsikko 13">
            <a:extLst>
              <a:ext uri="{FF2B5EF4-FFF2-40B4-BE49-F238E27FC236}">
                <a16:creationId xmlns:a16="http://schemas.microsoft.com/office/drawing/2014/main" id="{878D9925-9F8C-C46C-C7FF-988C18F6A3D5}"/>
              </a:ext>
            </a:extLst>
          </p:cNvPr>
          <p:cNvSpPr>
            <a:spLocks noGrp="1"/>
          </p:cNvSpPr>
          <p:nvPr>
            <p:ph type="title" hasCustomPrompt="1"/>
          </p:nvPr>
        </p:nvSpPr>
        <p:spPr>
          <a:xfrm>
            <a:off x="838200" y="-12065"/>
            <a:ext cx="8712200" cy="1325563"/>
          </a:xfrm>
        </p:spPr>
        <p:txBody>
          <a:bodyPr anchor="b"/>
          <a:lstStyle>
            <a:lvl1pPr>
              <a:defRPr>
                <a:solidFill>
                  <a:schemeClr val="tx1"/>
                </a:solidFill>
              </a:defRPr>
            </a:lvl1pPr>
          </a:lstStyle>
          <a:p>
            <a:r>
              <a:rPr lang="fi-FI" dirty="0"/>
              <a:t>Muokkaa </a:t>
            </a:r>
            <a:r>
              <a:rPr lang="fi-FI" dirty="0" err="1"/>
              <a:t>perustyyl</a:t>
            </a:r>
            <a:r>
              <a:rPr lang="fi-FI" dirty="0"/>
              <a:t>. </a:t>
            </a:r>
            <a:r>
              <a:rPr lang="fi-FI" dirty="0" err="1"/>
              <a:t>napsautt</a:t>
            </a:r>
            <a:r>
              <a:rPr lang="fi-FI" dirty="0"/>
              <a:t>.</a:t>
            </a:r>
          </a:p>
        </p:txBody>
      </p:sp>
      <p:pic>
        <p:nvPicPr>
          <p:cNvPr id="13" name="Kuva 12">
            <a:extLst>
              <a:ext uri="{FF2B5EF4-FFF2-40B4-BE49-F238E27FC236}">
                <a16:creationId xmlns:a16="http://schemas.microsoft.com/office/drawing/2014/main" id="{BC908042-67A1-9C6A-2DC1-79C84C4D6BBD}"/>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133160" y="650716"/>
            <a:ext cx="1476080" cy="320887"/>
          </a:xfrm>
          <a:prstGeom prst="rect">
            <a:avLst/>
          </a:prstGeom>
        </p:spPr>
      </p:pic>
      <p:grpSp>
        <p:nvGrpSpPr>
          <p:cNvPr id="3" name="Ryhmä 2">
            <a:extLst>
              <a:ext uri="{FF2B5EF4-FFF2-40B4-BE49-F238E27FC236}">
                <a16:creationId xmlns:a16="http://schemas.microsoft.com/office/drawing/2014/main" id="{06762A85-FF40-46F7-1F85-239B3AFF7D75}"/>
              </a:ext>
              <a:ext uri="{C183D7F6-B498-43B3-948B-1728B52AA6E4}">
                <adec:decorative xmlns:adec="http://schemas.microsoft.com/office/drawing/2017/decorative" val="1"/>
              </a:ext>
            </a:extLst>
          </p:cNvPr>
          <p:cNvGrpSpPr/>
          <p:nvPr/>
        </p:nvGrpSpPr>
        <p:grpSpPr>
          <a:xfrm>
            <a:off x="-19891" y="-11197"/>
            <a:ext cx="12231782" cy="6880393"/>
            <a:chOff x="-14475" y="-15085"/>
            <a:chExt cx="12231782" cy="6880393"/>
          </a:xfrm>
        </p:grpSpPr>
        <p:sp>
          <p:nvSpPr>
            <p:cNvPr id="5" name="Vapaamuotoinen: Muoto 4">
              <a:extLst>
                <a:ext uri="{FF2B5EF4-FFF2-40B4-BE49-F238E27FC236}">
                  <a16:creationId xmlns:a16="http://schemas.microsoft.com/office/drawing/2014/main" id="{A23D886B-069D-D89B-CD29-CB367D7B564B}"/>
                </a:ext>
              </a:extLst>
            </p:cNvPr>
            <p:cNvSpPr/>
            <p:nvPr/>
          </p:nvSpPr>
          <p:spPr>
            <a:xfrm>
              <a:off x="-14475" y="-15085"/>
              <a:ext cx="6833732" cy="247196"/>
            </a:xfrm>
            <a:custGeom>
              <a:avLst/>
              <a:gdLst>
                <a:gd name="connsiteX0" fmla="*/ 6586537 w 6833732"/>
                <a:gd name="connsiteY0" fmla="*/ 0 h 247196"/>
                <a:gd name="connsiteX1" fmla="*/ 0 w 6833732"/>
                <a:gd name="connsiteY1" fmla="*/ 0 h 247196"/>
                <a:gd name="connsiteX2" fmla="*/ 247474 w 6833732"/>
                <a:gd name="connsiteY2" fmla="*/ 247196 h 247196"/>
                <a:gd name="connsiteX3" fmla="*/ 6833733 w 6833732"/>
                <a:gd name="connsiteY3" fmla="*/ 247196 h 247196"/>
                <a:gd name="connsiteX4" fmla="*/ 6586537 w 6833732"/>
                <a:gd name="connsiteY4" fmla="*/ 0 h 2471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33732" h="247196">
                  <a:moveTo>
                    <a:pt x="6586537" y="0"/>
                  </a:moveTo>
                  <a:lnTo>
                    <a:pt x="0" y="0"/>
                  </a:lnTo>
                  <a:cubicBezTo>
                    <a:pt x="0" y="0"/>
                    <a:pt x="91379" y="91379"/>
                    <a:pt x="247474" y="247196"/>
                  </a:cubicBezTo>
                  <a:lnTo>
                    <a:pt x="6833733" y="247196"/>
                  </a:lnTo>
                  <a:lnTo>
                    <a:pt x="6586537" y="0"/>
                  </a:lnTo>
                  <a:close/>
                </a:path>
              </a:pathLst>
            </a:custGeom>
            <a:solidFill>
              <a:srgbClr val="E9E3DA"/>
            </a:solidFill>
            <a:ln w="2777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i-FI"/>
            </a:p>
          </p:txBody>
        </p:sp>
        <p:sp>
          <p:nvSpPr>
            <p:cNvPr id="6" name="Vapaamuotoinen: Muoto 5">
              <a:extLst>
                <a:ext uri="{FF2B5EF4-FFF2-40B4-BE49-F238E27FC236}">
                  <a16:creationId xmlns:a16="http://schemas.microsoft.com/office/drawing/2014/main" id="{9EA57752-0EF5-50F8-8A03-6D95A253B122}"/>
                </a:ext>
              </a:extLst>
            </p:cNvPr>
            <p:cNvSpPr/>
            <p:nvPr/>
          </p:nvSpPr>
          <p:spPr>
            <a:xfrm>
              <a:off x="5370797" y="6605058"/>
              <a:ext cx="6846509" cy="260250"/>
            </a:xfrm>
            <a:custGeom>
              <a:avLst/>
              <a:gdLst>
                <a:gd name="connsiteX0" fmla="*/ 259973 w 6846509"/>
                <a:gd name="connsiteY0" fmla="*/ 260251 h 260250"/>
                <a:gd name="connsiteX1" fmla="*/ 6846510 w 6846509"/>
                <a:gd name="connsiteY1" fmla="*/ 260251 h 260250"/>
                <a:gd name="connsiteX2" fmla="*/ 6586259 w 6846509"/>
                <a:gd name="connsiteY2" fmla="*/ 0 h 260250"/>
                <a:gd name="connsiteX3" fmla="*/ 0 w 6846509"/>
                <a:gd name="connsiteY3" fmla="*/ 0 h 260250"/>
                <a:gd name="connsiteX4" fmla="*/ 259973 w 6846509"/>
                <a:gd name="connsiteY4" fmla="*/ 260251 h 2602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46509" h="260250">
                  <a:moveTo>
                    <a:pt x="259973" y="260251"/>
                  </a:moveTo>
                  <a:lnTo>
                    <a:pt x="6846510" y="260251"/>
                  </a:lnTo>
                  <a:lnTo>
                    <a:pt x="6586259" y="0"/>
                  </a:lnTo>
                  <a:lnTo>
                    <a:pt x="0" y="0"/>
                  </a:lnTo>
                  <a:lnTo>
                    <a:pt x="259973" y="260251"/>
                  </a:lnTo>
                  <a:close/>
                </a:path>
              </a:pathLst>
            </a:custGeom>
            <a:solidFill>
              <a:srgbClr val="E9E3DA"/>
            </a:solidFill>
            <a:ln w="2777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i-FI"/>
            </a:p>
          </p:txBody>
        </p:sp>
        <p:sp>
          <p:nvSpPr>
            <p:cNvPr id="7" name="Vapaamuotoinen: Muoto 6">
              <a:extLst>
                <a:ext uri="{FF2B5EF4-FFF2-40B4-BE49-F238E27FC236}">
                  <a16:creationId xmlns:a16="http://schemas.microsoft.com/office/drawing/2014/main" id="{AE69E9CD-5846-7973-6C32-0E220AC9ADE1}"/>
                </a:ext>
              </a:extLst>
            </p:cNvPr>
            <p:cNvSpPr/>
            <p:nvPr/>
          </p:nvSpPr>
          <p:spPr>
            <a:xfrm>
              <a:off x="-14475" y="1751119"/>
              <a:ext cx="1958129" cy="5114189"/>
            </a:xfrm>
            <a:custGeom>
              <a:avLst/>
              <a:gdLst>
                <a:gd name="connsiteX0" fmla="*/ 225810 w 1958129"/>
                <a:gd name="connsiteY0" fmla="*/ 0 h 5114189"/>
                <a:gd name="connsiteX1" fmla="*/ 0 w 1958129"/>
                <a:gd name="connsiteY1" fmla="*/ 225810 h 5114189"/>
                <a:gd name="connsiteX2" fmla="*/ 0 w 1958129"/>
                <a:gd name="connsiteY2" fmla="*/ 5114189 h 5114189"/>
                <a:gd name="connsiteX3" fmla="*/ 1698157 w 1958129"/>
                <a:gd name="connsiteY3" fmla="*/ 5114189 h 5114189"/>
                <a:gd name="connsiteX4" fmla="*/ 1958130 w 1958129"/>
                <a:gd name="connsiteY4" fmla="*/ 4853939 h 5114189"/>
                <a:gd name="connsiteX5" fmla="*/ 225810 w 1958129"/>
                <a:gd name="connsiteY5" fmla="*/ 4853939 h 5114189"/>
                <a:gd name="connsiteX6" fmla="*/ 225810 w 1958129"/>
                <a:gd name="connsiteY6" fmla="*/ 0 h 51141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58129" h="5114189">
                  <a:moveTo>
                    <a:pt x="225810" y="0"/>
                  </a:moveTo>
                  <a:lnTo>
                    <a:pt x="0" y="225810"/>
                  </a:lnTo>
                  <a:lnTo>
                    <a:pt x="0" y="5114189"/>
                  </a:lnTo>
                  <a:lnTo>
                    <a:pt x="1698157" y="5114189"/>
                  </a:lnTo>
                  <a:lnTo>
                    <a:pt x="1958130" y="4853939"/>
                  </a:lnTo>
                  <a:lnTo>
                    <a:pt x="225810" y="4853939"/>
                  </a:lnTo>
                  <a:lnTo>
                    <a:pt x="225810" y="0"/>
                  </a:lnTo>
                  <a:close/>
                </a:path>
              </a:pathLst>
            </a:custGeom>
            <a:solidFill>
              <a:srgbClr val="BEEBD5"/>
            </a:solidFill>
            <a:ln w="2777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i-FI" dirty="0"/>
            </a:p>
          </p:txBody>
        </p:sp>
        <p:sp>
          <p:nvSpPr>
            <p:cNvPr id="8" name="Vapaamuotoinen: Muoto 7">
              <a:extLst>
                <a:ext uri="{FF2B5EF4-FFF2-40B4-BE49-F238E27FC236}">
                  <a16:creationId xmlns:a16="http://schemas.microsoft.com/office/drawing/2014/main" id="{4C2F7DFF-B871-669C-9609-88580F4967D6}"/>
                </a:ext>
              </a:extLst>
            </p:cNvPr>
            <p:cNvSpPr/>
            <p:nvPr/>
          </p:nvSpPr>
          <p:spPr>
            <a:xfrm>
              <a:off x="10239180" y="-15085"/>
              <a:ext cx="1978127" cy="5081692"/>
            </a:xfrm>
            <a:custGeom>
              <a:avLst/>
              <a:gdLst>
                <a:gd name="connsiteX0" fmla="*/ 1752318 w 1978127"/>
                <a:gd name="connsiteY0" fmla="*/ 5081415 h 5081692"/>
                <a:gd name="connsiteX1" fmla="*/ 1978128 w 1978127"/>
                <a:gd name="connsiteY1" fmla="*/ 4855606 h 5081692"/>
                <a:gd name="connsiteX2" fmla="*/ 1978128 w 1978127"/>
                <a:gd name="connsiteY2" fmla="*/ 0 h 5081692"/>
                <a:gd name="connsiteX3" fmla="*/ 247473 w 1978127"/>
                <a:gd name="connsiteY3" fmla="*/ 0 h 5081692"/>
                <a:gd name="connsiteX4" fmla="*/ 0 w 1978127"/>
                <a:gd name="connsiteY4" fmla="*/ 247474 h 5081692"/>
                <a:gd name="connsiteX5" fmla="*/ 1752318 w 1978127"/>
                <a:gd name="connsiteY5" fmla="*/ 247474 h 5081692"/>
                <a:gd name="connsiteX6" fmla="*/ 1752318 w 1978127"/>
                <a:gd name="connsiteY6" fmla="*/ 5081693 h 5081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78127" h="5081692">
                  <a:moveTo>
                    <a:pt x="1752318" y="5081415"/>
                  </a:moveTo>
                  <a:lnTo>
                    <a:pt x="1978128" y="4855606"/>
                  </a:lnTo>
                  <a:lnTo>
                    <a:pt x="1978128" y="0"/>
                  </a:lnTo>
                  <a:cubicBezTo>
                    <a:pt x="1978128" y="0"/>
                    <a:pt x="247473" y="0"/>
                    <a:pt x="247473" y="0"/>
                  </a:cubicBezTo>
                  <a:cubicBezTo>
                    <a:pt x="165816" y="81658"/>
                    <a:pt x="83047" y="164427"/>
                    <a:pt x="0" y="247474"/>
                  </a:cubicBezTo>
                  <a:lnTo>
                    <a:pt x="1752318" y="247474"/>
                  </a:lnTo>
                  <a:lnTo>
                    <a:pt x="1752318" y="5081693"/>
                  </a:lnTo>
                  <a:close/>
                </a:path>
              </a:pathLst>
            </a:custGeom>
            <a:solidFill>
              <a:srgbClr val="BEEBD5"/>
            </a:solidFill>
            <a:ln w="2777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i-FI" dirty="0"/>
            </a:p>
          </p:txBody>
        </p:sp>
      </p:grpSp>
    </p:spTree>
    <p:extLst>
      <p:ext uri="{BB962C8B-B14F-4D97-AF65-F5344CB8AC3E}">
        <p14:creationId xmlns:p14="http://schemas.microsoft.com/office/powerpoint/2010/main" val="378927993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_Vain otsikot + taustakuvio">
    <p:spTree>
      <p:nvGrpSpPr>
        <p:cNvPr id="1" name=""/>
        <p:cNvGrpSpPr/>
        <p:nvPr/>
      </p:nvGrpSpPr>
      <p:grpSpPr>
        <a:xfrm>
          <a:off x="0" y="0"/>
          <a:ext cx="0" cy="0"/>
          <a:chOff x="0" y="0"/>
          <a:chExt cx="0" cy="0"/>
        </a:xfrm>
      </p:grpSpPr>
      <p:sp>
        <p:nvSpPr>
          <p:cNvPr id="14" name="Otsikko 13">
            <a:extLst>
              <a:ext uri="{FF2B5EF4-FFF2-40B4-BE49-F238E27FC236}">
                <a16:creationId xmlns:a16="http://schemas.microsoft.com/office/drawing/2014/main" id="{878D9925-9F8C-C46C-C7FF-988C18F6A3D5}"/>
              </a:ext>
            </a:extLst>
          </p:cNvPr>
          <p:cNvSpPr>
            <a:spLocks noGrp="1"/>
          </p:cNvSpPr>
          <p:nvPr>
            <p:ph type="title" hasCustomPrompt="1"/>
          </p:nvPr>
        </p:nvSpPr>
        <p:spPr>
          <a:xfrm>
            <a:off x="838200" y="-12065"/>
            <a:ext cx="8712200" cy="1325563"/>
          </a:xfrm>
        </p:spPr>
        <p:txBody>
          <a:bodyPr anchor="b">
            <a:noAutofit/>
          </a:bodyPr>
          <a:lstStyle>
            <a:lvl1pPr>
              <a:lnSpc>
                <a:spcPct val="114000"/>
              </a:lnSpc>
              <a:defRPr>
                <a:solidFill>
                  <a:schemeClr val="tx1"/>
                </a:solidFill>
              </a:defRPr>
            </a:lvl1pPr>
          </a:lstStyle>
          <a:p>
            <a:r>
              <a:rPr lang="fi-FI" dirty="0"/>
              <a:t>Muokkaa </a:t>
            </a:r>
            <a:r>
              <a:rPr lang="fi-FI" dirty="0" err="1"/>
              <a:t>perustyyl</a:t>
            </a:r>
            <a:r>
              <a:rPr lang="fi-FI" dirty="0"/>
              <a:t>. </a:t>
            </a:r>
            <a:r>
              <a:rPr lang="fi-FI" dirty="0" err="1"/>
              <a:t>napsautt</a:t>
            </a:r>
            <a:r>
              <a:rPr lang="fi-FI" dirty="0"/>
              <a:t>.</a:t>
            </a:r>
          </a:p>
        </p:txBody>
      </p:sp>
      <p:sp>
        <p:nvSpPr>
          <p:cNvPr id="5" name="Tekstin paikkamerkki 4">
            <a:extLst>
              <a:ext uri="{FF2B5EF4-FFF2-40B4-BE49-F238E27FC236}">
                <a16:creationId xmlns:a16="http://schemas.microsoft.com/office/drawing/2014/main" id="{FC83148B-E003-083D-03EC-851826147507}"/>
              </a:ext>
            </a:extLst>
          </p:cNvPr>
          <p:cNvSpPr>
            <a:spLocks noGrp="1"/>
          </p:cNvSpPr>
          <p:nvPr>
            <p:ph type="body" sz="quarter" idx="10"/>
          </p:nvPr>
        </p:nvSpPr>
        <p:spPr>
          <a:xfrm>
            <a:off x="838200" y="1393850"/>
            <a:ext cx="9537700" cy="722313"/>
          </a:xfrm>
        </p:spPr>
        <p:txBody>
          <a:bodyPr>
            <a:noAutofit/>
          </a:bodyPr>
          <a:lstStyle>
            <a:lvl1pPr marL="0" indent="0">
              <a:lnSpc>
                <a:spcPct val="114000"/>
              </a:lnSpc>
              <a:spcBef>
                <a:spcPts val="0"/>
              </a:spcBef>
              <a:spcAft>
                <a:spcPts val="600"/>
              </a:spcAft>
              <a:buNone/>
              <a:defRPr sz="1800"/>
            </a:lvl1pPr>
          </a:lstStyle>
          <a:p>
            <a:pPr lvl="0"/>
            <a:r>
              <a:rPr lang="fi-FI"/>
              <a:t>Muokkaa tekstin perustyylejä napsauttamalla</a:t>
            </a:r>
          </a:p>
        </p:txBody>
      </p:sp>
      <p:grpSp>
        <p:nvGrpSpPr>
          <p:cNvPr id="3" name="Ryhmä 2">
            <a:extLst>
              <a:ext uri="{FF2B5EF4-FFF2-40B4-BE49-F238E27FC236}">
                <a16:creationId xmlns:a16="http://schemas.microsoft.com/office/drawing/2014/main" id="{49BDEF97-6335-E483-71C3-363985956331}"/>
              </a:ext>
              <a:ext uri="{C183D7F6-B498-43B3-948B-1728B52AA6E4}">
                <adec:decorative xmlns:adec="http://schemas.microsoft.com/office/drawing/2017/decorative" val="1"/>
              </a:ext>
            </a:extLst>
          </p:cNvPr>
          <p:cNvGrpSpPr/>
          <p:nvPr/>
        </p:nvGrpSpPr>
        <p:grpSpPr>
          <a:xfrm>
            <a:off x="-19891" y="-11197"/>
            <a:ext cx="12231782" cy="6880393"/>
            <a:chOff x="-14475" y="-15085"/>
            <a:chExt cx="12231782" cy="6880393"/>
          </a:xfrm>
        </p:grpSpPr>
        <p:sp>
          <p:nvSpPr>
            <p:cNvPr id="6" name="Vapaamuotoinen: Muoto 5">
              <a:extLst>
                <a:ext uri="{FF2B5EF4-FFF2-40B4-BE49-F238E27FC236}">
                  <a16:creationId xmlns:a16="http://schemas.microsoft.com/office/drawing/2014/main" id="{E68D1FC2-6E9B-80E0-2196-442A35BE1C79}"/>
                </a:ext>
              </a:extLst>
            </p:cNvPr>
            <p:cNvSpPr/>
            <p:nvPr/>
          </p:nvSpPr>
          <p:spPr>
            <a:xfrm>
              <a:off x="-14475" y="-15085"/>
              <a:ext cx="6833732" cy="247196"/>
            </a:xfrm>
            <a:custGeom>
              <a:avLst/>
              <a:gdLst>
                <a:gd name="connsiteX0" fmla="*/ 6586537 w 6833732"/>
                <a:gd name="connsiteY0" fmla="*/ 0 h 247196"/>
                <a:gd name="connsiteX1" fmla="*/ 0 w 6833732"/>
                <a:gd name="connsiteY1" fmla="*/ 0 h 247196"/>
                <a:gd name="connsiteX2" fmla="*/ 247474 w 6833732"/>
                <a:gd name="connsiteY2" fmla="*/ 247196 h 247196"/>
                <a:gd name="connsiteX3" fmla="*/ 6833733 w 6833732"/>
                <a:gd name="connsiteY3" fmla="*/ 247196 h 247196"/>
                <a:gd name="connsiteX4" fmla="*/ 6586537 w 6833732"/>
                <a:gd name="connsiteY4" fmla="*/ 0 h 2471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33732" h="247196">
                  <a:moveTo>
                    <a:pt x="6586537" y="0"/>
                  </a:moveTo>
                  <a:lnTo>
                    <a:pt x="0" y="0"/>
                  </a:lnTo>
                  <a:cubicBezTo>
                    <a:pt x="0" y="0"/>
                    <a:pt x="91379" y="91379"/>
                    <a:pt x="247474" y="247196"/>
                  </a:cubicBezTo>
                  <a:lnTo>
                    <a:pt x="6833733" y="247196"/>
                  </a:lnTo>
                  <a:lnTo>
                    <a:pt x="6586537" y="0"/>
                  </a:lnTo>
                  <a:close/>
                </a:path>
              </a:pathLst>
            </a:custGeom>
            <a:solidFill>
              <a:srgbClr val="E9E3DA"/>
            </a:solidFill>
            <a:ln w="2777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i-FI"/>
            </a:p>
          </p:txBody>
        </p:sp>
        <p:sp>
          <p:nvSpPr>
            <p:cNvPr id="7" name="Vapaamuotoinen: Muoto 6">
              <a:extLst>
                <a:ext uri="{FF2B5EF4-FFF2-40B4-BE49-F238E27FC236}">
                  <a16:creationId xmlns:a16="http://schemas.microsoft.com/office/drawing/2014/main" id="{331ACDDC-D182-77CB-51DF-AFE5BB5A6E3F}"/>
                </a:ext>
              </a:extLst>
            </p:cNvPr>
            <p:cNvSpPr/>
            <p:nvPr/>
          </p:nvSpPr>
          <p:spPr>
            <a:xfrm>
              <a:off x="5370797" y="6605058"/>
              <a:ext cx="6846509" cy="260250"/>
            </a:xfrm>
            <a:custGeom>
              <a:avLst/>
              <a:gdLst>
                <a:gd name="connsiteX0" fmla="*/ 259973 w 6846509"/>
                <a:gd name="connsiteY0" fmla="*/ 260251 h 260250"/>
                <a:gd name="connsiteX1" fmla="*/ 6846510 w 6846509"/>
                <a:gd name="connsiteY1" fmla="*/ 260251 h 260250"/>
                <a:gd name="connsiteX2" fmla="*/ 6586259 w 6846509"/>
                <a:gd name="connsiteY2" fmla="*/ 0 h 260250"/>
                <a:gd name="connsiteX3" fmla="*/ 0 w 6846509"/>
                <a:gd name="connsiteY3" fmla="*/ 0 h 260250"/>
                <a:gd name="connsiteX4" fmla="*/ 259973 w 6846509"/>
                <a:gd name="connsiteY4" fmla="*/ 260251 h 2602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46509" h="260250">
                  <a:moveTo>
                    <a:pt x="259973" y="260251"/>
                  </a:moveTo>
                  <a:lnTo>
                    <a:pt x="6846510" y="260251"/>
                  </a:lnTo>
                  <a:lnTo>
                    <a:pt x="6586259" y="0"/>
                  </a:lnTo>
                  <a:lnTo>
                    <a:pt x="0" y="0"/>
                  </a:lnTo>
                  <a:lnTo>
                    <a:pt x="259973" y="260251"/>
                  </a:lnTo>
                  <a:close/>
                </a:path>
              </a:pathLst>
            </a:custGeom>
            <a:solidFill>
              <a:srgbClr val="E9E3DA"/>
            </a:solidFill>
            <a:ln w="2777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i-FI"/>
            </a:p>
          </p:txBody>
        </p:sp>
        <p:sp>
          <p:nvSpPr>
            <p:cNvPr id="8" name="Vapaamuotoinen: Muoto 7">
              <a:extLst>
                <a:ext uri="{FF2B5EF4-FFF2-40B4-BE49-F238E27FC236}">
                  <a16:creationId xmlns:a16="http://schemas.microsoft.com/office/drawing/2014/main" id="{BE58208B-1D57-259B-B05E-12BEE6A00073}"/>
                </a:ext>
              </a:extLst>
            </p:cNvPr>
            <p:cNvSpPr/>
            <p:nvPr/>
          </p:nvSpPr>
          <p:spPr>
            <a:xfrm>
              <a:off x="-14475" y="1751119"/>
              <a:ext cx="1958129" cy="5114189"/>
            </a:xfrm>
            <a:custGeom>
              <a:avLst/>
              <a:gdLst>
                <a:gd name="connsiteX0" fmla="*/ 225810 w 1958129"/>
                <a:gd name="connsiteY0" fmla="*/ 0 h 5114189"/>
                <a:gd name="connsiteX1" fmla="*/ 0 w 1958129"/>
                <a:gd name="connsiteY1" fmla="*/ 225810 h 5114189"/>
                <a:gd name="connsiteX2" fmla="*/ 0 w 1958129"/>
                <a:gd name="connsiteY2" fmla="*/ 5114189 h 5114189"/>
                <a:gd name="connsiteX3" fmla="*/ 1698157 w 1958129"/>
                <a:gd name="connsiteY3" fmla="*/ 5114189 h 5114189"/>
                <a:gd name="connsiteX4" fmla="*/ 1958130 w 1958129"/>
                <a:gd name="connsiteY4" fmla="*/ 4853939 h 5114189"/>
                <a:gd name="connsiteX5" fmla="*/ 225810 w 1958129"/>
                <a:gd name="connsiteY5" fmla="*/ 4853939 h 5114189"/>
                <a:gd name="connsiteX6" fmla="*/ 225810 w 1958129"/>
                <a:gd name="connsiteY6" fmla="*/ 0 h 51141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58129" h="5114189">
                  <a:moveTo>
                    <a:pt x="225810" y="0"/>
                  </a:moveTo>
                  <a:lnTo>
                    <a:pt x="0" y="225810"/>
                  </a:lnTo>
                  <a:lnTo>
                    <a:pt x="0" y="5114189"/>
                  </a:lnTo>
                  <a:lnTo>
                    <a:pt x="1698157" y="5114189"/>
                  </a:lnTo>
                  <a:lnTo>
                    <a:pt x="1958130" y="4853939"/>
                  </a:lnTo>
                  <a:lnTo>
                    <a:pt x="225810" y="4853939"/>
                  </a:lnTo>
                  <a:lnTo>
                    <a:pt x="225810" y="0"/>
                  </a:lnTo>
                  <a:close/>
                </a:path>
              </a:pathLst>
            </a:custGeom>
            <a:solidFill>
              <a:srgbClr val="BEEBD5"/>
            </a:solidFill>
            <a:ln w="2777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i-FI" dirty="0"/>
            </a:p>
          </p:txBody>
        </p:sp>
        <p:sp>
          <p:nvSpPr>
            <p:cNvPr id="9" name="Vapaamuotoinen: Muoto 8">
              <a:extLst>
                <a:ext uri="{FF2B5EF4-FFF2-40B4-BE49-F238E27FC236}">
                  <a16:creationId xmlns:a16="http://schemas.microsoft.com/office/drawing/2014/main" id="{ED398AFE-1C1C-EDD9-0B15-03D9F498ABB2}"/>
                </a:ext>
              </a:extLst>
            </p:cNvPr>
            <p:cNvSpPr/>
            <p:nvPr/>
          </p:nvSpPr>
          <p:spPr>
            <a:xfrm>
              <a:off x="10239180" y="-15085"/>
              <a:ext cx="1978127" cy="5081692"/>
            </a:xfrm>
            <a:custGeom>
              <a:avLst/>
              <a:gdLst>
                <a:gd name="connsiteX0" fmla="*/ 1752318 w 1978127"/>
                <a:gd name="connsiteY0" fmla="*/ 5081415 h 5081692"/>
                <a:gd name="connsiteX1" fmla="*/ 1978128 w 1978127"/>
                <a:gd name="connsiteY1" fmla="*/ 4855606 h 5081692"/>
                <a:gd name="connsiteX2" fmla="*/ 1978128 w 1978127"/>
                <a:gd name="connsiteY2" fmla="*/ 0 h 5081692"/>
                <a:gd name="connsiteX3" fmla="*/ 247473 w 1978127"/>
                <a:gd name="connsiteY3" fmla="*/ 0 h 5081692"/>
                <a:gd name="connsiteX4" fmla="*/ 0 w 1978127"/>
                <a:gd name="connsiteY4" fmla="*/ 247474 h 5081692"/>
                <a:gd name="connsiteX5" fmla="*/ 1752318 w 1978127"/>
                <a:gd name="connsiteY5" fmla="*/ 247474 h 5081692"/>
                <a:gd name="connsiteX6" fmla="*/ 1752318 w 1978127"/>
                <a:gd name="connsiteY6" fmla="*/ 5081693 h 5081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78127" h="5081692">
                  <a:moveTo>
                    <a:pt x="1752318" y="5081415"/>
                  </a:moveTo>
                  <a:lnTo>
                    <a:pt x="1978128" y="4855606"/>
                  </a:lnTo>
                  <a:lnTo>
                    <a:pt x="1978128" y="0"/>
                  </a:lnTo>
                  <a:cubicBezTo>
                    <a:pt x="1978128" y="0"/>
                    <a:pt x="247473" y="0"/>
                    <a:pt x="247473" y="0"/>
                  </a:cubicBezTo>
                  <a:cubicBezTo>
                    <a:pt x="165816" y="81658"/>
                    <a:pt x="83047" y="164427"/>
                    <a:pt x="0" y="247474"/>
                  </a:cubicBezTo>
                  <a:lnTo>
                    <a:pt x="1752318" y="247474"/>
                  </a:lnTo>
                  <a:lnTo>
                    <a:pt x="1752318" y="5081693"/>
                  </a:lnTo>
                  <a:close/>
                </a:path>
              </a:pathLst>
            </a:custGeom>
            <a:solidFill>
              <a:srgbClr val="BEEBD5"/>
            </a:solidFill>
            <a:ln w="2777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i-FI" dirty="0"/>
            </a:p>
          </p:txBody>
        </p:sp>
      </p:grpSp>
    </p:spTree>
    <p:extLst>
      <p:ext uri="{BB962C8B-B14F-4D97-AF65-F5344CB8AC3E}">
        <p14:creationId xmlns:p14="http://schemas.microsoft.com/office/powerpoint/2010/main" val="97850518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_Vain otsikko+ logo ja taustakuvio">
    <p:spTree>
      <p:nvGrpSpPr>
        <p:cNvPr id="1" name=""/>
        <p:cNvGrpSpPr/>
        <p:nvPr/>
      </p:nvGrpSpPr>
      <p:grpSpPr>
        <a:xfrm>
          <a:off x="0" y="0"/>
          <a:ext cx="0" cy="0"/>
          <a:chOff x="0" y="0"/>
          <a:chExt cx="0" cy="0"/>
        </a:xfrm>
      </p:grpSpPr>
      <p:sp>
        <p:nvSpPr>
          <p:cNvPr id="14" name="Otsikko 13">
            <a:extLst>
              <a:ext uri="{FF2B5EF4-FFF2-40B4-BE49-F238E27FC236}">
                <a16:creationId xmlns:a16="http://schemas.microsoft.com/office/drawing/2014/main" id="{878D9925-9F8C-C46C-C7FF-988C18F6A3D5}"/>
              </a:ext>
            </a:extLst>
          </p:cNvPr>
          <p:cNvSpPr>
            <a:spLocks noGrp="1"/>
          </p:cNvSpPr>
          <p:nvPr>
            <p:ph type="title" hasCustomPrompt="1"/>
          </p:nvPr>
        </p:nvSpPr>
        <p:spPr>
          <a:xfrm>
            <a:off x="838200" y="-12065"/>
            <a:ext cx="8712200" cy="1325563"/>
          </a:xfrm>
        </p:spPr>
        <p:txBody>
          <a:bodyPr anchor="b"/>
          <a:lstStyle>
            <a:lvl1pPr>
              <a:defRPr>
                <a:solidFill>
                  <a:schemeClr val="tx1"/>
                </a:solidFill>
              </a:defRPr>
            </a:lvl1pPr>
          </a:lstStyle>
          <a:p>
            <a:r>
              <a:rPr lang="fi-FI" dirty="0"/>
              <a:t>Muokkaa </a:t>
            </a:r>
            <a:r>
              <a:rPr lang="fi-FI" dirty="0" err="1"/>
              <a:t>perustyyl</a:t>
            </a:r>
            <a:r>
              <a:rPr lang="fi-FI" dirty="0"/>
              <a:t>. </a:t>
            </a:r>
            <a:r>
              <a:rPr lang="fi-FI" dirty="0" err="1"/>
              <a:t>napsautt</a:t>
            </a:r>
            <a:r>
              <a:rPr lang="fi-FI" dirty="0"/>
              <a:t>.</a:t>
            </a:r>
          </a:p>
        </p:txBody>
      </p:sp>
      <p:pic>
        <p:nvPicPr>
          <p:cNvPr id="13" name="Kuva 12">
            <a:extLst>
              <a:ext uri="{FF2B5EF4-FFF2-40B4-BE49-F238E27FC236}">
                <a16:creationId xmlns:a16="http://schemas.microsoft.com/office/drawing/2014/main" id="{BC908042-67A1-9C6A-2DC1-79C84C4D6BBD}"/>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133160" y="650716"/>
            <a:ext cx="1476080" cy="320887"/>
          </a:xfrm>
          <a:prstGeom prst="rect">
            <a:avLst/>
          </a:prstGeom>
        </p:spPr>
      </p:pic>
      <p:grpSp>
        <p:nvGrpSpPr>
          <p:cNvPr id="4" name="Ryhmä 3">
            <a:extLst>
              <a:ext uri="{FF2B5EF4-FFF2-40B4-BE49-F238E27FC236}">
                <a16:creationId xmlns:a16="http://schemas.microsoft.com/office/drawing/2014/main" id="{6D2F7639-6FF6-30EF-521B-4B355F00445F}"/>
              </a:ext>
              <a:ext uri="{C183D7F6-B498-43B3-948B-1728B52AA6E4}">
                <adec:decorative xmlns:adec="http://schemas.microsoft.com/office/drawing/2017/decorative" val="1"/>
              </a:ext>
            </a:extLst>
          </p:cNvPr>
          <p:cNvGrpSpPr/>
          <p:nvPr/>
        </p:nvGrpSpPr>
        <p:grpSpPr>
          <a:xfrm>
            <a:off x="-19891" y="-11197"/>
            <a:ext cx="12231782" cy="6880393"/>
            <a:chOff x="-14475" y="-15085"/>
            <a:chExt cx="12231782" cy="6880393"/>
          </a:xfrm>
        </p:grpSpPr>
        <p:sp>
          <p:nvSpPr>
            <p:cNvPr id="5" name="Vapaamuotoinen: Muoto 4">
              <a:extLst>
                <a:ext uri="{FF2B5EF4-FFF2-40B4-BE49-F238E27FC236}">
                  <a16:creationId xmlns:a16="http://schemas.microsoft.com/office/drawing/2014/main" id="{2E427E72-980E-21A5-E52F-579A0FF55BBF}"/>
                </a:ext>
              </a:extLst>
            </p:cNvPr>
            <p:cNvSpPr/>
            <p:nvPr/>
          </p:nvSpPr>
          <p:spPr>
            <a:xfrm>
              <a:off x="-14475" y="-15085"/>
              <a:ext cx="6833732" cy="247196"/>
            </a:xfrm>
            <a:custGeom>
              <a:avLst/>
              <a:gdLst>
                <a:gd name="connsiteX0" fmla="*/ 6586537 w 6833732"/>
                <a:gd name="connsiteY0" fmla="*/ 0 h 247196"/>
                <a:gd name="connsiteX1" fmla="*/ 0 w 6833732"/>
                <a:gd name="connsiteY1" fmla="*/ 0 h 247196"/>
                <a:gd name="connsiteX2" fmla="*/ 247474 w 6833732"/>
                <a:gd name="connsiteY2" fmla="*/ 247196 h 247196"/>
                <a:gd name="connsiteX3" fmla="*/ 6833733 w 6833732"/>
                <a:gd name="connsiteY3" fmla="*/ 247196 h 247196"/>
                <a:gd name="connsiteX4" fmla="*/ 6586537 w 6833732"/>
                <a:gd name="connsiteY4" fmla="*/ 0 h 2471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33732" h="247196">
                  <a:moveTo>
                    <a:pt x="6586537" y="0"/>
                  </a:moveTo>
                  <a:lnTo>
                    <a:pt x="0" y="0"/>
                  </a:lnTo>
                  <a:cubicBezTo>
                    <a:pt x="0" y="0"/>
                    <a:pt x="91379" y="91379"/>
                    <a:pt x="247474" y="247196"/>
                  </a:cubicBezTo>
                  <a:lnTo>
                    <a:pt x="6833733" y="247196"/>
                  </a:lnTo>
                  <a:lnTo>
                    <a:pt x="6586537" y="0"/>
                  </a:lnTo>
                  <a:close/>
                </a:path>
              </a:pathLst>
            </a:custGeom>
            <a:solidFill>
              <a:srgbClr val="E9E3DA"/>
            </a:solidFill>
            <a:ln w="2777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i-FI"/>
            </a:p>
          </p:txBody>
        </p:sp>
        <p:sp>
          <p:nvSpPr>
            <p:cNvPr id="6" name="Vapaamuotoinen: Muoto 5">
              <a:extLst>
                <a:ext uri="{FF2B5EF4-FFF2-40B4-BE49-F238E27FC236}">
                  <a16:creationId xmlns:a16="http://schemas.microsoft.com/office/drawing/2014/main" id="{A021C260-E54B-610D-C0C1-835F75CBD34B}"/>
                </a:ext>
              </a:extLst>
            </p:cNvPr>
            <p:cNvSpPr/>
            <p:nvPr/>
          </p:nvSpPr>
          <p:spPr>
            <a:xfrm>
              <a:off x="5370797" y="6605058"/>
              <a:ext cx="6846509" cy="260250"/>
            </a:xfrm>
            <a:custGeom>
              <a:avLst/>
              <a:gdLst>
                <a:gd name="connsiteX0" fmla="*/ 259973 w 6846509"/>
                <a:gd name="connsiteY0" fmla="*/ 260251 h 260250"/>
                <a:gd name="connsiteX1" fmla="*/ 6846510 w 6846509"/>
                <a:gd name="connsiteY1" fmla="*/ 260251 h 260250"/>
                <a:gd name="connsiteX2" fmla="*/ 6586259 w 6846509"/>
                <a:gd name="connsiteY2" fmla="*/ 0 h 260250"/>
                <a:gd name="connsiteX3" fmla="*/ 0 w 6846509"/>
                <a:gd name="connsiteY3" fmla="*/ 0 h 260250"/>
                <a:gd name="connsiteX4" fmla="*/ 259973 w 6846509"/>
                <a:gd name="connsiteY4" fmla="*/ 260251 h 2602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46509" h="260250">
                  <a:moveTo>
                    <a:pt x="259973" y="260251"/>
                  </a:moveTo>
                  <a:lnTo>
                    <a:pt x="6846510" y="260251"/>
                  </a:lnTo>
                  <a:lnTo>
                    <a:pt x="6586259" y="0"/>
                  </a:lnTo>
                  <a:lnTo>
                    <a:pt x="0" y="0"/>
                  </a:lnTo>
                  <a:lnTo>
                    <a:pt x="259973" y="260251"/>
                  </a:lnTo>
                  <a:close/>
                </a:path>
              </a:pathLst>
            </a:custGeom>
            <a:solidFill>
              <a:srgbClr val="E9E3DA"/>
            </a:solidFill>
            <a:ln w="2777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i-FI"/>
            </a:p>
          </p:txBody>
        </p:sp>
        <p:sp>
          <p:nvSpPr>
            <p:cNvPr id="7" name="Vapaamuotoinen: Muoto 6">
              <a:extLst>
                <a:ext uri="{FF2B5EF4-FFF2-40B4-BE49-F238E27FC236}">
                  <a16:creationId xmlns:a16="http://schemas.microsoft.com/office/drawing/2014/main" id="{C9D59F20-CDAE-4DFE-F98C-028B5916C660}"/>
                </a:ext>
              </a:extLst>
            </p:cNvPr>
            <p:cNvSpPr/>
            <p:nvPr/>
          </p:nvSpPr>
          <p:spPr>
            <a:xfrm>
              <a:off x="-14475" y="1751119"/>
              <a:ext cx="1958129" cy="5114189"/>
            </a:xfrm>
            <a:custGeom>
              <a:avLst/>
              <a:gdLst>
                <a:gd name="connsiteX0" fmla="*/ 225810 w 1958129"/>
                <a:gd name="connsiteY0" fmla="*/ 0 h 5114189"/>
                <a:gd name="connsiteX1" fmla="*/ 0 w 1958129"/>
                <a:gd name="connsiteY1" fmla="*/ 225810 h 5114189"/>
                <a:gd name="connsiteX2" fmla="*/ 0 w 1958129"/>
                <a:gd name="connsiteY2" fmla="*/ 5114189 h 5114189"/>
                <a:gd name="connsiteX3" fmla="*/ 1698157 w 1958129"/>
                <a:gd name="connsiteY3" fmla="*/ 5114189 h 5114189"/>
                <a:gd name="connsiteX4" fmla="*/ 1958130 w 1958129"/>
                <a:gd name="connsiteY4" fmla="*/ 4853939 h 5114189"/>
                <a:gd name="connsiteX5" fmla="*/ 225810 w 1958129"/>
                <a:gd name="connsiteY5" fmla="*/ 4853939 h 5114189"/>
                <a:gd name="connsiteX6" fmla="*/ 225810 w 1958129"/>
                <a:gd name="connsiteY6" fmla="*/ 0 h 51141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58129" h="5114189">
                  <a:moveTo>
                    <a:pt x="225810" y="0"/>
                  </a:moveTo>
                  <a:lnTo>
                    <a:pt x="0" y="225810"/>
                  </a:lnTo>
                  <a:lnTo>
                    <a:pt x="0" y="5114189"/>
                  </a:lnTo>
                  <a:lnTo>
                    <a:pt x="1698157" y="5114189"/>
                  </a:lnTo>
                  <a:lnTo>
                    <a:pt x="1958130" y="4853939"/>
                  </a:lnTo>
                  <a:lnTo>
                    <a:pt x="225810" y="4853939"/>
                  </a:lnTo>
                  <a:lnTo>
                    <a:pt x="225810" y="0"/>
                  </a:lnTo>
                  <a:close/>
                </a:path>
              </a:pathLst>
            </a:custGeom>
            <a:solidFill>
              <a:srgbClr val="C09BFF"/>
            </a:solidFill>
            <a:ln w="2777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i-FI" dirty="0"/>
            </a:p>
          </p:txBody>
        </p:sp>
        <p:sp>
          <p:nvSpPr>
            <p:cNvPr id="8" name="Vapaamuotoinen: Muoto 7">
              <a:extLst>
                <a:ext uri="{FF2B5EF4-FFF2-40B4-BE49-F238E27FC236}">
                  <a16:creationId xmlns:a16="http://schemas.microsoft.com/office/drawing/2014/main" id="{B56BC24D-0C0B-6476-5FEA-97A53A6D8D29}"/>
                </a:ext>
              </a:extLst>
            </p:cNvPr>
            <p:cNvSpPr/>
            <p:nvPr/>
          </p:nvSpPr>
          <p:spPr>
            <a:xfrm>
              <a:off x="10239180" y="-15085"/>
              <a:ext cx="1978127" cy="5081692"/>
            </a:xfrm>
            <a:custGeom>
              <a:avLst/>
              <a:gdLst>
                <a:gd name="connsiteX0" fmla="*/ 1752318 w 1978127"/>
                <a:gd name="connsiteY0" fmla="*/ 5081415 h 5081692"/>
                <a:gd name="connsiteX1" fmla="*/ 1978128 w 1978127"/>
                <a:gd name="connsiteY1" fmla="*/ 4855606 h 5081692"/>
                <a:gd name="connsiteX2" fmla="*/ 1978128 w 1978127"/>
                <a:gd name="connsiteY2" fmla="*/ 0 h 5081692"/>
                <a:gd name="connsiteX3" fmla="*/ 247473 w 1978127"/>
                <a:gd name="connsiteY3" fmla="*/ 0 h 5081692"/>
                <a:gd name="connsiteX4" fmla="*/ 0 w 1978127"/>
                <a:gd name="connsiteY4" fmla="*/ 247474 h 5081692"/>
                <a:gd name="connsiteX5" fmla="*/ 1752318 w 1978127"/>
                <a:gd name="connsiteY5" fmla="*/ 247474 h 5081692"/>
                <a:gd name="connsiteX6" fmla="*/ 1752318 w 1978127"/>
                <a:gd name="connsiteY6" fmla="*/ 5081693 h 5081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78127" h="5081692">
                  <a:moveTo>
                    <a:pt x="1752318" y="5081415"/>
                  </a:moveTo>
                  <a:lnTo>
                    <a:pt x="1978128" y="4855606"/>
                  </a:lnTo>
                  <a:lnTo>
                    <a:pt x="1978128" y="0"/>
                  </a:lnTo>
                  <a:cubicBezTo>
                    <a:pt x="1978128" y="0"/>
                    <a:pt x="247473" y="0"/>
                    <a:pt x="247473" y="0"/>
                  </a:cubicBezTo>
                  <a:cubicBezTo>
                    <a:pt x="165816" y="81658"/>
                    <a:pt x="83047" y="164427"/>
                    <a:pt x="0" y="247474"/>
                  </a:cubicBezTo>
                  <a:lnTo>
                    <a:pt x="1752318" y="247474"/>
                  </a:lnTo>
                  <a:lnTo>
                    <a:pt x="1752318" y="5081693"/>
                  </a:lnTo>
                  <a:close/>
                </a:path>
              </a:pathLst>
            </a:custGeom>
            <a:solidFill>
              <a:srgbClr val="C09BFF"/>
            </a:solidFill>
            <a:ln w="2777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i-FI" dirty="0"/>
            </a:p>
          </p:txBody>
        </p:sp>
      </p:grpSp>
    </p:spTree>
    <p:extLst>
      <p:ext uri="{BB962C8B-B14F-4D97-AF65-F5344CB8AC3E}">
        <p14:creationId xmlns:p14="http://schemas.microsoft.com/office/powerpoint/2010/main" val="130949315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4_Vain otsikot + taustakuvio">
    <p:spTree>
      <p:nvGrpSpPr>
        <p:cNvPr id="1" name=""/>
        <p:cNvGrpSpPr/>
        <p:nvPr/>
      </p:nvGrpSpPr>
      <p:grpSpPr>
        <a:xfrm>
          <a:off x="0" y="0"/>
          <a:ext cx="0" cy="0"/>
          <a:chOff x="0" y="0"/>
          <a:chExt cx="0" cy="0"/>
        </a:xfrm>
      </p:grpSpPr>
      <p:sp>
        <p:nvSpPr>
          <p:cNvPr id="14" name="Otsikko 13">
            <a:extLst>
              <a:ext uri="{FF2B5EF4-FFF2-40B4-BE49-F238E27FC236}">
                <a16:creationId xmlns:a16="http://schemas.microsoft.com/office/drawing/2014/main" id="{878D9925-9F8C-C46C-C7FF-988C18F6A3D5}"/>
              </a:ext>
            </a:extLst>
          </p:cNvPr>
          <p:cNvSpPr>
            <a:spLocks noGrp="1"/>
          </p:cNvSpPr>
          <p:nvPr>
            <p:ph type="title" hasCustomPrompt="1"/>
          </p:nvPr>
        </p:nvSpPr>
        <p:spPr>
          <a:xfrm>
            <a:off x="838200" y="-12065"/>
            <a:ext cx="8712200" cy="1325563"/>
          </a:xfrm>
        </p:spPr>
        <p:txBody>
          <a:bodyPr anchor="b">
            <a:noAutofit/>
          </a:bodyPr>
          <a:lstStyle>
            <a:lvl1pPr>
              <a:lnSpc>
                <a:spcPct val="114000"/>
              </a:lnSpc>
              <a:defRPr>
                <a:solidFill>
                  <a:schemeClr val="tx1"/>
                </a:solidFill>
              </a:defRPr>
            </a:lvl1pPr>
          </a:lstStyle>
          <a:p>
            <a:r>
              <a:rPr lang="fi-FI" dirty="0"/>
              <a:t>Muokkaa </a:t>
            </a:r>
            <a:r>
              <a:rPr lang="fi-FI" dirty="0" err="1"/>
              <a:t>perustyyl</a:t>
            </a:r>
            <a:r>
              <a:rPr lang="fi-FI" dirty="0"/>
              <a:t>. </a:t>
            </a:r>
            <a:r>
              <a:rPr lang="fi-FI" dirty="0" err="1"/>
              <a:t>napsautt</a:t>
            </a:r>
            <a:r>
              <a:rPr lang="fi-FI" dirty="0"/>
              <a:t>.</a:t>
            </a:r>
          </a:p>
        </p:txBody>
      </p:sp>
      <p:sp>
        <p:nvSpPr>
          <p:cNvPr id="5" name="Tekstin paikkamerkki 4">
            <a:extLst>
              <a:ext uri="{FF2B5EF4-FFF2-40B4-BE49-F238E27FC236}">
                <a16:creationId xmlns:a16="http://schemas.microsoft.com/office/drawing/2014/main" id="{FC83148B-E003-083D-03EC-851826147507}"/>
              </a:ext>
            </a:extLst>
          </p:cNvPr>
          <p:cNvSpPr>
            <a:spLocks noGrp="1"/>
          </p:cNvSpPr>
          <p:nvPr>
            <p:ph type="body" sz="quarter" idx="10"/>
          </p:nvPr>
        </p:nvSpPr>
        <p:spPr>
          <a:xfrm>
            <a:off x="838200" y="1393850"/>
            <a:ext cx="9537700" cy="722313"/>
          </a:xfrm>
        </p:spPr>
        <p:txBody>
          <a:bodyPr>
            <a:noAutofit/>
          </a:bodyPr>
          <a:lstStyle>
            <a:lvl1pPr marL="0" indent="0">
              <a:lnSpc>
                <a:spcPct val="114000"/>
              </a:lnSpc>
              <a:spcBef>
                <a:spcPts val="0"/>
              </a:spcBef>
              <a:spcAft>
                <a:spcPts val="600"/>
              </a:spcAft>
              <a:buNone/>
              <a:defRPr sz="1800"/>
            </a:lvl1pPr>
          </a:lstStyle>
          <a:p>
            <a:pPr lvl="0"/>
            <a:r>
              <a:rPr lang="fi-FI"/>
              <a:t>Muokkaa tekstin perustyylejä napsauttamalla</a:t>
            </a:r>
          </a:p>
        </p:txBody>
      </p:sp>
      <p:grpSp>
        <p:nvGrpSpPr>
          <p:cNvPr id="3" name="Ryhmä 2">
            <a:extLst>
              <a:ext uri="{FF2B5EF4-FFF2-40B4-BE49-F238E27FC236}">
                <a16:creationId xmlns:a16="http://schemas.microsoft.com/office/drawing/2014/main" id="{09C7E6DA-6E4F-5D2E-3C71-C85E5BFD5662}"/>
              </a:ext>
              <a:ext uri="{C183D7F6-B498-43B3-948B-1728B52AA6E4}">
                <adec:decorative xmlns:adec="http://schemas.microsoft.com/office/drawing/2017/decorative" val="1"/>
              </a:ext>
            </a:extLst>
          </p:cNvPr>
          <p:cNvGrpSpPr/>
          <p:nvPr/>
        </p:nvGrpSpPr>
        <p:grpSpPr>
          <a:xfrm>
            <a:off x="-19891" y="-11197"/>
            <a:ext cx="12231782" cy="6880393"/>
            <a:chOff x="-14475" y="-15085"/>
            <a:chExt cx="12231782" cy="6880393"/>
          </a:xfrm>
        </p:grpSpPr>
        <p:sp>
          <p:nvSpPr>
            <p:cNvPr id="6" name="Vapaamuotoinen: Muoto 5">
              <a:extLst>
                <a:ext uri="{FF2B5EF4-FFF2-40B4-BE49-F238E27FC236}">
                  <a16:creationId xmlns:a16="http://schemas.microsoft.com/office/drawing/2014/main" id="{CB1DD720-634E-DEB5-B114-60B98166B719}"/>
                </a:ext>
              </a:extLst>
            </p:cNvPr>
            <p:cNvSpPr/>
            <p:nvPr/>
          </p:nvSpPr>
          <p:spPr>
            <a:xfrm>
              <a:off x="-14475" y="-15085"/>
              <a:ext cx="6833732" cy="247196"/>
            </a:xfrm>
            <a:custGeom>
              <a:avLst/>
              <a:gdLst>
                <a:gd name="connsiteX0" fmla="*/ 6586537 w 6833732"/>
                <a:gd name="connsiteY0" fmla="*/ 0 h 247196"/>
                <a:gd name="connsiteX1" fmla="*/ 0 w 6833732"/>
                <a:gd name="connsiteY1" fmla="*/ 0 h 247196"/>
                <a:gd name="connsiteX2" fmla="*/ 247474 w 6833732"/>
                <a:gd name="connsiteY2" fmla="*/ 247196 h 247196"/>
                <a:gd name="connsiteX3" fmla="*/ 6833733 w 6833732"/>
                <a:gd name="connsiteY3" fmla="*/ 247196 h 247196"/>
                <a:gd name="connsiteX4" fmla="*/ 6586537 w 6833732"/>
                <a:gd name="connsiteY4" fmla="*/ 0 h 2471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33732" h="247196">
                  <a:moveTo>
                    <a:pt x="6586537" y="0"/>
                  </a:moveTo>
                  <a:lnTo>
                    <a:pt x="0" y="0"/>
                  </a:lnTo>
                  <a:cubicBezTo>
                    <a:pt x="0" y="0"/>
                    <a:pt x="91379" y="91379"/>
                    <a:pt x="247474" y="247196"/>
                  </a:cubicBezTo>
                  <a:lnTo>
                    <a:pt x="6833733" y="247196"/>
                  </a:lnTo>
                  <a:lnTo>
                    <a:pt x="6586537" y="0"/>
                  </a:lnTo>
                  <a:close/>
                </a:path>
              </a:pathLst>
            </a:custGeom>
            <a:solidFill>
              <a:srgbClr val="E9E3DA"/>
            </a:solidFill>
            <a:ln w="2777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i-FI"/>
            </a:p>
          </p:txBody>
        </p:sp>
        <p:sp>
          <p:nvSpPr>
            <p:cNvPr id="7" name="Vapaamuotoinen: Muoto 6">
              <a:extLst>
                <a:ext uri="{FF2B5EF4-FFF2-40B4-BE49-F238E27FC236}">
                  <a16:creationId xmlns:a16="http://schemas.microsoft.com/office/drawing/2014/main" id="{F7A48B27-D7FD-7F2A-4219-ADF27E6AA6AA}"/>
                </a:ext>
              </a:extLst>
            </p:cNvPr>
            <p:cNvSpPr/>
            <p:nvPr/>
          </p:nvSpPr>
          <p:spPr>
            <a:xfrm>
              <a:off x="5370797" y="6605058"/>
              <a:ext cx="6846509" cy="260250"/>
            </a:xfrm>
            <a:custGeom>
              <a:avLst/>
              <a:gdLst>
                <a:gd name="connsiteX0" fmla="*/ 259973 w 6846509"/>
                <a:gd name="connsiteY0" fmla="*/ 260251 h 260250"/>
                <a:gd name="connsiteX1" fmla="*/ 6846510 w 6846509"/>
                <a:gd name="connsiteY1" fmla="*/ 260251 h 260250"/>
                <a:gd name="connsiteX2" fmla="*/ 6586259 w 6846509"/>
                <a:gd name="connsiteY2" fmla="*/ 0 h 260250"/>
                <a:gd name="connsiteX3" fmla="*/ 0 w 6846509"/>
                <a:gd name="connsiteY3" fmla="*/ 0 h 260250"/>
                <a:gd name="connsiteX4" fmla="*/ 259973 w 6846509"/>
                <a:gd name="connsiteY4" fmla="*/ 260251 h 2602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46509" h="260250">
                  <a:moveTo>
                    <a:pt x="259973" y="260251"/>
                  </a:moveTo>
                  <a:lnTo>
                    <a:pt x="6846510" y="260251"/>
                  </a:lnTo>
                  <a:lnTo>
                    <a:pt x="6586259" y="0"/>
                  </a:lnTo>
                  <a:lnTo>
                    <a:pt x="0" y="0"/>
                  </a:lnTo>
                  <a:lnTo>
                    <a:pt x="259973" y="260251"/>
                  </a:lnTo>
                  <a:close/>
                </a:path>
              </a:pathLst>
            </a:custGeom>
            <a:solidFill>
              <a:srgbClr val="E9E3DA"/>
            </a:solidFill>
            <a:ln w="2777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i-FI"/>
            </a:p>
          </p:txBody>
        </p:sp>
        <p:sp>
          <p:nvSpPr>
            <p:cNvPr id="8" name="Vapaamuotoinen: Muoto 7">
              <a:extLst>
                <a:ext uri="{FF2B5EF4-FFF2-40B4-BE49-F238E27FC236}">
                  <a16:creationId xmlns:a16="http://schemas.microsoft.com/office/drawing/2014/main" id="{90614942-2C98-FF44-2F01-C27F884B84BE}"/>
                </a:ext>
              </a:extLst>
            </p:cNvPr>
            <p:cNvSpPr/>
            <p:nvPr/>
          </p:nvSpPr>
          <p:spPr>
            <a:xfrm>
              <a:off x="-14475" y="1751119"/>
              <a:ext cx="1958129" cy="5114189"/>
            </a:xfrm>
            <a:custGeom>
              <a:avLst/>
              <a:gdLst>
                <a:gd name="connsiteX0" fmla="*/ 225810 w 1958129"/>
                <a:gd name="connsiteY0" fmla="*/ 0 h 5114189"/>
                <a:gd name="connsiteX1" fmla="*/ 0 w 1958129"/>
                <a:gd name="connsiteY1" fmla="*/ 225810 h 5114189"/>
                <a:gd name="connsiteX2" fmla="*/ 0 w 1958129"/>
                <a:gd name="connsiteY2" fmla="*/ 5114189 h 5114189"/>
                <a:gd name="connsiteX3" fmla="*/ 1698157 w 1958129"/>
                <a:gd name="connsiteY3" fmla="*/ 5114189 h 5114189"/>
                <a:gd name="connsiteX4" fmla="*/ 1958130 w 1958129"/>
                <a:gd name="connsiteY4" fmla="*/ 4853939 h 5114189"/>
                <a:gd name="connsiteX5" fmla="*/ 225810 w 1958129"/>
                <a:gd name="connsiteY5" fmla="*/ 4853939 h 5114189"/>
                <a:gd name="connsiteX6" fmla="*/ 225810 w 1958129"/>
                <a:gd name="connsiteY6" fmla="*/ 0 h 51141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58129" h="5114189">
                  <a:moveTo>
                    <a:pt x="225810" y="0"/>
                  </a:moveTo>
                  <a:lnTo>
                    <a:pt x="0" y="225810"/>
                  </a:lnTo>
                  <a:lnTo>
                    <a:pt x="0" y="5114189"/>
                  </a:lnTo>
                  <a:lnTo>
                    <a:pt x="1698157" y="5114189"/>
                  </a:lnTo>
                  <a:lnTo>
                    <a:pt x="1958130" y="4853939"/>
                  </a:lnTo>
                  <a:lnTo>
                    <a:pt x="225810" y="4853939"/>
                  </a:lnTo>
                  <a:lnTo>
                    <a:pt x="225810" y="0"/>
                  </a:lnTo>
                  <a:close/>
                </a:path>
              </a:pathLst>
            </a:custGeom>
            <a:solidFill>
              <a:srgbClr val="C09BFF"/>
            </a:solidFill>
            <a:ln w="2777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i-FI" dirty="0"/>
            </a:p>
          </p:txBody>
        </p:sp>
        <p:sp>
          <p:nvSpPr>
            <p:cNvPr id="9" name="Vapaamuotoinen: Muoto 8">
              <a:extLst>
                <a:ext uri="{FF2B5EF4-FFF2-40B4-BE49-F238E27FC236}">
                  <a16:creationId xmlns:a16="http://schemas.microsoft.com/office/drawing/2014/main" id="{93EA543D-C216-BFC9-281A-78340EFDE08F}"/>
                </a:ext>
              </a:extLst>
            </p:cNvPr>
            <p:cNvSpPr/>
            <p:nvPr/>
          </p:nvSpPr>
          <p:spPr>
            <a:xfrm>
              <a:off x="10239180" y="-15085"/>
              <a:ext cx="1978127" cy="5081692"/>
            </a:xfrm>
            <a:custGeom>
              <a:avLst/>
              <a:gdLst>
                <a:gd name="connsiteX0" fmla="*/ 1752318 w 1978127"/>
                <a:gd name="connsiteY0" fmla="*/ 5081415 h 5081692"/>
                <a:gd name="connsiteX1" fmla="*/ 1978128 w 1978127"/>
                <a:gd name="connsiteY1" fmla="*/ 4855606 h 5081692"/>
                <a:gd name="connsiteX2" fmla="*/ 1978128 w 1978127"/>
                <a:gd name="connsiteY2" fmla="*/ 0 h 5081692"/>
                <a:gd name="connsiteX3" fmla="*/ 247473 w 1978127"/>
                <a:gd name="connsiteY3" fmla="*/ 0 h 5081692"/>
                <a:gd name="connsiteX4" fmla="*/ 0 w 1978127"/>
                <a:gd name="connsiteY4" fmla="*/ 247474 h 5081692"/>
                <a:gd name="connsiteX5" fmla="*/ 1752318 w 1978127"/>
                <a:gd name="connsiteY5" fmla="*/ 247474 h 5081692"/>
                <a:gd name="connsiteX6" fmla="*/ 1752318 w 1978127"/>
                <a:gd name="connsiteY6" fmla="*/ 5081693 h 5081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78127" h="5081692">
                  <a:moveTo>
                    <a:pt x="1752318" y="5081415"/>
                  </a:moveTo>
                  <a:lnTo>
                    <a:pt x="1978128" y="4855606"/>
                  </a:lnTo>
                  <a:lnTo>
                    <a:pt x="1978128" y="0"/>
                  </a:lnTo>
                  <a:cubicBezTo>
                    <a:pt x="1978128" y="0"/>
                    <a:pt x="247473" y="0"/>
                    <a:pt x="247473" y="0"/>
                  </a:cubicBezTo>
                  <a:cubicBezTo>
                    <a:pt x="165816" y="81658"/>
                    <a:pt x="83047" y="164427"/>
                    <a:pt x="0" y="247474"/>
                  </a:cubicBezTo>
                  <a:lnTo>
                    <a:pt x="1752318" y="247474"/>
                  </a:lnTo>
                  <a:lnTo>
                    <a:pt x="1752318" y="5081693"/>
                  </a:lnTo>
                  <a:close/>
                </a:path>
              </a:pathLst>
            </a:custGeom>
            <a:solidFill>
              <a:srgbClr val="C09BFF"/>
            </a:solidFill>
            <a:ln w="2777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i-FI" dirty="0"/>
            </a:p>
          </p:txBody>
        </p:sp>
      </p:grpSp>
    </p:spTree>
    <p:extLst>
      <p:ext uri="{BB962C8B-B14F-4D97-AF65-F5344CB8AC3E}">
        <p14:creationId xmlns:p14="http://schemas.microsoft.com/office/powerpoint/2010/main" val="228701809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Kuva +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BE4FC95-4C22-C8F7-7DBA-0259386544F6}"/>
              </a:ext>
            </a:extLst>
          </p:cNvPr>
          <p:cNvSpPr>
            <a:spLocks noGrp="1"/>
          </p:cNvSpPr>
          <p:nvPr>
            <p:ph type="title"/>
          </p:nvPr>
        </p:nvSpPr>
        <p:spPr>
          <a:xfrm>
            <a:off x="6418600" y="681037"/>
            <a:ext cx="5290794" cy="1325563"/>
          </a:xfrm>
        </p:spPr>
        <p:txBody>
          <a:bodyPr anchor="b">
            <a:noAutofit/>
          </a:bodyPr>
          <a:lstStyle>
            <a:lvl1pPr>
              <a:lnSpc>
                <a:spcPct val="114000"/>
              </a:lnSpc>
              <a:defRPr sz="3600"/>
            </a:lvl1pPr>
          </a:lstStyle>
          <a:p>
            <a:r>
              <a:rPr lang="fi-FI"/>
              <a:t>Muokkaa ots. perustyyl. napsautt.</a:t>
            </a:r>
            <a:endParaRPr lang="fi-FI" dirty="0"/>
          </a:p>
        </p:txBody>
      </p:sp>
      <p:sp>
        <p:nvSpPr>
          <p:cNvPr id="4" name="Sisällön paikkamerkki 3">
            <a:extLst>
              <a:ext uri="{FF2B5EF4-FFF2-40B4-BE49-F238E27FC236}">
                <a16:creationId xmlns:a16="http://schemas.microsoft.com/office/drawing/2014/main" id="{8E31D1BB-469A-6660-1234-334FD1B2B525}"/>
              </a:ext>
            </a:extLst>
          </p:cNvPr>
          <p:cNvSpPr>
            <a:spLocks noGrp="1"/>
          </p:cNvSpPr>
          <p:nvPr>
            <p:ph sz="half" idx="2"/>
          </p:nvPr>
        </p:nvSpPr>
        <p:spPr>
          <a:xfrm>
            <a:off x="6418600" y="2139885"/>
            <a:ext cx="5290794" cy="3553905"/>
          </a:xfrm>
        </p:spPr>
        <p:txBody>
          <a:bodyPr>
            <a:noAutofit/>
          </a:bodyPr>
          <a:lstStyle>
            <a:lvl1pPr marL="0" indent="0">
              <a:lnSpc>
                <a:spcPct val="114000"/>
              </a:lnSpc>
              <a:spcBef>
                <a:spcPts val="0"/>
              </a:spcBef>
              <a:spcAft>
                <a:spcPts val="1200"/>
              </a:spcAft>
              <a:buFontTx/>
              <a:buNone/>
              <a:defRPr sz="1800"/>
            </a:lvl1pPr>
            <a:lvl2pPr marL="457200" indent="0">
              <a:buFontTx/>
              <a:buNone/>
              <a:defRPr sz="1600"/>
            </a:lvl2pPr>
            <a:lvl3pPr marL="914400" indent="0">
              <a:buFontTx/>
              <a:buNone/>
              <a:defRPr sz="1600"/>
            </a:lvl3pPr>
            <a:lvl4pPr marL="1371600" indent="0">
              <a:buFontTx/>
              <a:buNone/>
              <a:defRPr sz="1600"/>
            </a:lvl4pPr>
            <a:lvl5pPr marL="1828800" indent="0">
              <a:buFontTx/>
              <a:buNone/>
              <a:defRPr sz="1600"/>
            </a:lvl5pPr>
          </a:lstStyle>
          <a:p>
            <a:pPr lvl="0"/>
            <a:r>
              <a:rPr lang="fi-FI"/>
              <a:t>Muokkaa tekstin perustyylejä napsauttamalla</a:t>
            </a:r>
          </a:p>
        </p:txBody>
      </p:sp>
      <p:sp>
        <p:nvSpPr>
          <p:cNvPr id="24" name="Kuvan paikkamerkki 23">
            <a:extLst>
              <a:ext uri="{FF2B5EF4-FFF2-40B4-BE49-F238E27FC236}">
                <a16:creationId xmlns:a16="http://schemas.microsoft.com/office/drawing/2014/main" id="{BF323CF9-0A2E-DB88-C3EE-CFB79B71F766}"/>
              </a:ext>
            </a:extLst>
          </p:cNvPr>
          <p:cNvSpPr>
            <a:spLocks noGrp="1"/>
          </p:cNvSpPr>
          <p:nvPr>
            <p:ph type="pic" sz="quarter" idx="10"/>
          </p:nvPr>
        </p:nvSpPr>
        <p:spPr>
          <a:xfrm>
            <a:off x="-8978" y="312081"/>
            <a:ext cx="6104978" cy="5730641"/>
          </a:xfrm>
          <a:custGeom>
            <a:avLst/>
            <a:gdLst>
              <a:gd name="connsiteX0" fmla="*/ 0 w 5951538"/>
              <a:gd name="connsiteY0" fmla="*/ 3022600 h 6045200"/>
              <a:gd name="connsiteX1" fmla="*/ 2975769 w 5951538"/>
              <a:gd name="connsiteY1" fmla="*/ 0 h 6045200"/>
              <a:gd name="connsiteX2" fmla="*/ 5951538 w 5951538"/>
              <a:gd name="connsiteY2" fmla="*/ 3022600 h 6045200"/>
              <a:gd name="connsiteX3" fmla="*/ 2975769 w 5951538"/>
              <a:gd name="connsiteY3" fmla="*/ 6045200 h 6045200"/>
              <a:gd name="connsiteX4" fmla="*/ 0 w 5951538"/>
              <a:gd name="connsiteY4" fmla="*/ 3022600 h 6045200"/>
              <a:gd name="connsiteX0" fmla="*/ 285967 w 6237505"/>
              <a:gd name="connsiteY0" fmla="*/ 3022600 h 6196447"/>
              <a:gd name="connsiteX1" fmla="*/ 3261736 w 6237505"/>
              <a:gd name="connsiteY1" fmla="*/ 0 h 6196447"/>
              <a:gd name="connsiteX2" fmla="*/ 6237505 w 6237505"/>
              <a:gd name="connsiteY2" fmla="*/ 3022600 h 6196447"/>
              <a:gd name="connsiteX3" fmla="*/ 3261736 w 6237505"/>
              <a:gd name="connsiteY3" fmla="*/ 6045200 h 6196447"/>
              <a:gd name="connsiteX4" fmla="*/ 455300 w 6237505"/>
              <a:gd name="connsiteY4" fmla="*/ 5461000 h 6196447"/>
              <a:gd name="connsiteX5" fmla="*/ 285967 w 6237505"/>
              <a:gd name="connsiteY5" fmla="*/ 3022600 h 6196447"/>
              <a:gd name="connsiteX0" fmla="*/ 285967 w 6237505"/>
              <a:gd name="connsiteY0" fmla="*/ 3022600 h 6140979"/>
              <a:gd name="connsiteX1" fmla="*/ 3261736 w 6237505"/>
              <a:gd name="connsiteY1" fmla="*/ 0 h 6140979"/>
              <a:gd name="connsiteX2" fmla="*/ 6237505 w 6237505"/>
              <a:gd name="connsiteY2" fmla="*/ 3022600 h 6140979"/>
              <a:gd name="connsiteX3" fmla="*/ 3261736 w 6237505"/>
              <a:gd name="connsiteY3" fmla="*/ 6045200 h 6140979"/>
              <a:gd name="connsiteX4" fmla="*/ 455300 w 6237505"/>
              <a:gd name="connsiteY4" fmla="*/ 5461000 h 6140979"/>
              <a:gd name="connsiteX5" fmla="*/ 285967 w 6237505"/>
              <a:gd name="connsiteY5" fmla="*/ 3022600 h 6140979"/>
              <a:gd name="connsiteX0" fmla="*/ 357889 w 6309427"/>
              <a:gd name="connsiteY0" fmla="*/ 3022600 h 6221752"/>
              <a:gd name="connsiteX1" fmla="*/ 3333658 w 6309427"/>
              <a:gd name="connsiteY1" fmla="*/ 0 h 6221752"/>
              <a:gd name="connsiteX2" fmla="*/ 6309427 w 6309427"/>
              <a:gd name="connsiteY2" fmla="*/ 3022600 h 6221752"/>
              <a:gd name="connsiteX3" fmla="*/ 3333658 w 6309427"/>
              <a:gd name="connsiteY3" fmla="*/ 6045200 h 6221752"/>
              <a:gd name="connsiteX4" fmla="*/ 383288 w 6309427"/>
              <a:gd name="connsiteY4" fmla="*/ 5901267 h 6221752"/>
              <a:gd name="connsiteX5" fmla="*/ 357889 w 6309427"/>
              <a:gd name="connsiteY5" fmla="*/ 3022600 h 6221752"/>
              <a:gd name="connsiteX0" fmla="*/ 357889 w 6309427"/>
              <a:gd name="connsiteY0" fmla="*/ 3022600 h 6045330"/>
              <a:gd name="connsiteX1" fmla="*/ 3333658 w 6309427"/>
              <a:gd name="connsiteY1" fmla="*/ 0 h 6045330"/>
              <a:gd name="connsiteX2" fmla="*/ 6309427 w 6309427"/>
              <a:gd name="connsiteY2" fmla="*/ 3022600 h 6045330"/>
              <a:gd name="connsiteX3" fmla="*/ 3333658 w 6309427"/>
              <a:gd name="connsiteY3" fmla="*/ 6045200 h 6045330"/>
              <a:gd name="connsiteX4" fmla="*/ 383288 w 6309427"/>
              <a:gd name="connsiteY4" fmla="*/ 5901267 h 6045330"/>
              <a:gd name="connsiteX5" fmla="*/ 357889 w 6309427"/>
              <a:gd name="connsiteY5" fmla="*/ 3022600 h 6045330"/>
              <a:gd name="connsiteX0" fmla="*/ 357889 w 6309427"/>
              <a:gd name="connsiteY0" fmla="*/ 3022600 h 5927040"/>
              <a:gd name="connsiteX1" fmla="*/ 3333658 w 6309427"/>
              <a:gd name="connsiteY1" fmla="*/ 0 h 5927040"/>
              <a:gd name="connsiteX2" fmla="*/ 6309427 w 6309427"/>
              <a:gd name="connsiteY2" fmla="*/ 3022600 h 5927040"/>
              <a:gd name="connsiteX3" fmla="*/ 3587658 w 6309427"/>
              <a:gd name="connsiteY3" fmla="*/ 5926667 h 5927040"/>
              <a:gd name="connsiteX4" fmla="*/ 383288 w 6309427"/>
              <a:gd name="connsiteY4" fmla="*/ 5901267 h 5927040"/>
              <a:gd name="connsiteX5" fmla="*/ 357889 w 6309427"/>
              <a:gd name="connsiteY5" fmla="*/ 3022600 h 5927040"/>
              <a:gd name="connsiteX0" fmla="*/ 357889 w 6309427"/>
              <a:gd name="connsiteY0" fmla="*/ 3022600 h 5918630"/>
              <a:gd name="connsiteX1" fmla="*/ 3333658 w 6309427"/>
              <a:gd name="connsiteY1" fmla="*/ 0 h 5918630"/>
              <a:gd name="connsiteX2" fmla="*/ 6309427 w 6309427"/>
              <a:gd name="connsiteY2" fmla="*/ 3022600 h 5918630"/>
              <a:gd name="connsiteX3" fmla="*/ 3629991 w 6309427"/>
              <a:gd name="connsiteY3" fmla="*/ 5918200 h 5918630"/>
              <a:gd name="connsiteX4" fmla="*/ 383288 w 6309427"/>
              <a:gd name="connsiteY4" fmla="*/ 5901267 h 5918630"/>
              <a:gd name="connsiteX5" fmla="*/ 357889 w 6309427"/>
              <a:gd name="connsiteY5" fmla="*/ 3022600 h 5918630"/>
              <a:gd name="connsiteX0" fmla="*/ 362001 w 6305072"/>
              <a:gd name="connsiteY0" fmla="*/ 2145232 h 5930262"/>
              <a:gd name="connsiteX1" fmla="*/ 3329303 w 6305072"/>
              <a:gd name="connsiteY1" fmla="*/ 11632 h 5930262"/>
              <a:gd name="connsiteX2" fmla="*/ 6305072 w 6305072"/>
              <a:gd name="connsiteY2" fmla="*/ 3034232 h 5930262"/>
              <a:gd name="connsiteX3" fmla="*/ 3625636 w 6305072"/>
              <a:gd name="connsiteY3" fmla="*/ 5929832 h 5930262"/>
              <a:gd name="connsiteX4" fmla="*/ 378933 w 6305072"/>
              <a:gd name="connsiteY4" fmla="*/ 5912899 h 5930262"/>
              <a:gd name="connsiteX5" fmla="*/ 362001 w 6305072"/>
              <a:gd name="connsiteY5" fmla="*/ 2145232 h 5930262"/>
              <a:gd name="connsiteX0" fmla="*/ 374442 w 6317513"/>
              <a:gd name="connsiteY0" fmla="*/ 1734060 h 5519090"/>
              <a:gd name="connsiteX1" fmla="*/ 3536477 w 6317513"/>
              <a:gd name="connsiteY1" fmla="*/ 15326 h 5519090"/>
              <a:gd name="connsiteX2" fmla="*/ 6317513 w 6317513"/>
              <a:gd name="connsiteY2" fmla="*/ 2623060 h 5519090"/>
              <a:gd name="connsiteX3" fmla="*/ 3638077 w 6317513"/>
              <a:gd name="connsiteY3" fmla="*/ 5518660 h 5519090"/>
              <a:gd name="connsiteX4" fmla="*/ 391374 w 6317513"/>
              <a:gd name="connsiteY4" fmla="*/ 5501727 h 5519090"/>
              <a:gd name="connsiteX5" fmla="*/ 374442 w 6317513"/>
              <a:gd name="connsiteY5" fmla="*/ 1734060 h 5519090"/>
              <a:gd name="connsiteX0" fmla="*/ 374442 w 6317513"/>
              <a:gd name="connsiteY0" fmla="*/ 1718881 h 5503911"/>
              <a:gd name="connsiteX1" fmla="*/ 3536477 w 6317513"/>
              <a:gd name="connsiteY1" fmla="*/ 147 h 5503911"/>
              <a:gd name="connsiteX2" fmla="*/ 6317513 w 6317513"/>
              <a:gd name="connsiteY2" fmla="*/ 2607881 h 5503911"/>
              <a:gd name="connsiteX3" fmla="*/ 3638077 w 6317513"/>
              <a:gd name="connsiteY3" fmla="*/ 5503481 h 5503911"/>
              <a:gd name="connsiteX4" fmla="*/ 391374 w 6317513"/>
              <a:gd name="connsiteY4" fmla="*/ 5486548 h 5503911"/>
              <a:gd name="connsiteX5" fmla="*/ 374442 w 6317513"/>
              <a:gd name="connsiteY5" fmla="*/ 1718881 h 5503911"/>
              <a:gd name="connsiteX0" fmla="*/ 374442 w 6317513"/>
              <a:gd name="connsiteY0" fmla="*/ 1718860 h 5503890"/>
              <a:gd name="connsiteX1" fmla="*/ 3536477 w 6317513"/>
              <a:gd name="connsiteY1" fmla="*/ 126 h 5503890"/>
              <a:gd name="connsiteX2" fmla="*/ 6317513 w 6317513"/>
              <a:gd name="connsiteY2" fmla="*/ 2607860 h 5503890"/>
              <a:gd name="connsiteX3" fmla="*/ 3638077 w 6317513"/>
              <a:gd name="connsiteY3" fmla="*/ 5503460 h 5503890"/>
              <a:gd name="connsiteX4" fmla="*/ 391374 w 6317513"/>
              <a:gd name="connsiteY4" fmla="*/ 5486527 h 5503890"/>
              <a:gd name="connsiteX5" fmla="*/ 374442 w 6317513"/>
              <a:gd name="connsiteY5" fmla="*/ 1718860 h 5503890"/>
              <a:gd name="connsiteX0" fmla="*/ 374442 w 6317513"/>
              <a:gd name="connsiteY0" fmla="*/ 1718751 h 5503781"/>
              <a:gd name="connsiteX1" fmla="*/ 3536477 w 6317513"/>
              <a:gd name="connsiteY1" fmla="*/ 17 h 5503781"/>
              <a:gd name="connsiteX2" fmla="*/ 6317513 w 6317513"/>
              <a:gd name="connsiteY2" fmla="*/ 2607751 h 5503781"/>
              <a:gd name="connsiteX3" fmla="*/ 3638077 w 6317513"/>
              <a:gd name="connsiteY3" fmla="*/ 5503351 h 5503781"/>
              <a:gd name="connsiteX4" fmla="*/ 391374 w 6317513"/>
              <a:gd name="connsiteY4" fmla="*/ 5486418 h 5503781"/>
              <a:gd name="connsiteX5" fmla="*/ 374442 w 6317513"/>
              <a:gd name="connsiteY5" fmla="*/ 1718751 h 5503781"/>
              <a:gd name="connsiteX0" fmla="*/ 374442 w 6317513"/>
              <a:gd name="connsiteY0" fmla="*/ 1718751 h 5503781"/>
              <a:gd name="connsiteX1" fmla="*/ 3536477 w 6317513"/>
              <a:gd name="connsiteY1" fmla="*/ 17 h 5503781"/>
              <a:gd name="connsiteX2" fmla="*/ 6317513 w 6317513"/>
              <a:gd name="connsiteY2" fmla="*/ 2607751 h 5503781"/>
              <a:gd name="connsiteX3" fmla="*/ 3638077 w 6317513"/>
              <a:gd name="connsiteY3" fmla="*/ 5503351 h 5503781"/>
              <a:gd name="connsiteX4" fmla="*/ 391374 w 6317513"/>
              <a:gd name="connsiteY4" fmla="*/ 5486418 h 5503781"/>
              <a:gd name="connsiteX5" fmla="*/ 374442 w 6317513"/>
              <a:gd name="connsiteY5" fmla="*/ 1718751 h 5503781"/>
              <a:gd name="connsiteX0" fmla="*/ 374442 w 6317513"/>
              <a:gd name="connsiteY0" fmla="*/ 1718751 h 5503781"/>
              <a:gd name="connsiteX1" fmla="*/ 3536477 w 6317513"/>
              <a:gd name="connsiteY1" fmla="*/ 17 h 5503781"/>
              <a:gd name="connsiteX2" fmla="*/ 6317513 w 6317513"/>
              <a:gd name="connsiteY2" fmla="*/ 2607751 h 5503781"/>
              <a:gd name="connsiteX3" fmla="*/ 3638077 w 6317513"/>
              <a:gd name="connsiteY3" fmla="*/ 5503351 h 5503781"/>
              <a:gd name="connsiteX4" fmla="*/ 391374 w 6317513"/>
              <a:gd name="connsiteY4" fmla="*/ 5486418 h 5503781"/>
              <a:gd name="connsiteX5" fmla="*/ 374442 w 6317513"/>
              <a:gd name="connsiteY5" fmla="*/ 1718751 h 5503781"/>
              <a:gd name="connsiteX0" fmla="*/ 357717 w 6300788"/>
              <a:gd name="connsiteY0" fmla="*/ 1845748 h 5630778"/>
              <a:gd name="connsiteX1" fmla="*/ 3257286 w 6300788"/>
              <a:gd name="connsiteY1" fmla="*/ 14 h 5630778"/>
              <a:gd name="connsiteX2" fmla="*/ 6300788 w 6300788"/>
              <a:gd name="connsiteY2" fmla="*/ 2734748 h 5630778"/>
              <a:gd name="connsiteX3" fmla="*/ 3621352 w 6300788"/>
              <a:gd name="connsiteY3" fmla="*/ 5630348 h 5630778"/>
              <a:gd name="connsiteX4" fmla="*/ 374649 w 6300788"/>
              <a:gd name="connsiteY4" fmla="*/ 5613415 h 5630778"/>
              <a:gd name="connsiteX5" fmla="*/ 357717 w 6300788"/>
              <a:gd name="connsiteY5" fmla="*/ 1845748 h 5630778"/>
              <a:gd name="connsiteX0" fmla="*/ 357717 w 6300788"/>
              <a:gd name="connsiteY0" fmla="*/ 1845752 h 5630782"/>
              <a:gd name="connsiteX1" fmla="*/ 3257286 w 6300788"/>
              <a:gd name="connsiteY1" fmla="*/ 18 h 5630782"/>
              <a:gd name="connsiteX2" fmla="*/ 6300788 w 6300788"/>
              <a:gd name="connsiteY2" fmla="*/ 2734752 h 5630782"/>
              <a:gd name="connsiteX3" fmla="*/ 3621352 w 6300788"/>
              <a:gd name="connsiteY3" fmla="*/ 5630352 h 5630782"/>
              <a:gd name="connsiteX4" fmla="*/ 374649 w 6300788"/>
              <a:gd name="connsiteY4" fmla="*/ 5613419 h 5630782"/>
              <a:gd name="connsiteX5" fmla="*/ 357717 w 6300788"/>
              <a:gd name="connsiteY5" fmla="*/ 1845752 h 5630782"/>
              <a:gd name="connsiteX0" fmla="*/ 357717 w 6300788"/>
              <a:gd name="connsiteY0" fmla="*/ 1845752 h 5630782"/>
              <a:gd name="connsiteX1" fmla="*/ 3257286 w 6300788"/>
              <a:gd name="connsiteY1" fmla="*/ 18 h 5630782"/>
              <a:gd name="connsiteX2" fmla="*/ 6300788 w 6300788"/>
              <a:gd name="connsiteY2" fmla="*/ 2734752 h 5630782"/>
              <a:gd name="connsiteX3" fmla="*/ 3621352 w 6300788"/>
              <a:gd name="connsiteY3" fmla="*/ 5630352 h 5630782"/>
              <a:gd name="connsiteX4" fmla="*/ 374649 w 6300788"/>
              <a:gd name="connsiteY4" fmla="*/ 5613419 h 5630782"/>
              <a:gd name="connsiteX5" fmla="*/ 357717 w 6300788"/>
              <a:gd name="connsiteY5" fmla="*/ 1845752 h 5630782"/>
              <a:gd name="connsiteX0" fmla="*/ 357717 w 6292322"/>
              <a:gd name="connsiteY0" fmla="*/ 1860662 h 5845477"/>
              <a:gd name="connsiteX1" fmla="*/ 3257286 w 6292322"/>
              <a:gd name="connsiteY1" fmla="*/ 14928 h 5845477"/>
              <a:gd name="connsiteX2" fmla="*/ 6292322 w 6292322"/>
              <a:gd name="connsiteY2" fmla="*/ 2783528 h 5845477"/>
              <a:gd name="connsiteX3" fmla="*/ 3621352 w 6292322"/>
              <a:gd name="connsiteY3" fmla="*/ 5645262 h 5845477"/>
              <a:gd name="connsiteX4" fmla="*/ 374649 w 6292322"/>
              <a:gd name="connsiteY4" fmla="*/ 5628329 h 5845477"/>
              <a:gd name="connsiteX5" fmla="*/ 357717 w 6292322"/>
              <a:gd name="connsiteY5" fmla="*/ 1860662 h 5845477"/>
              <a:gd name="connsiteX0" fmla="*/ 357717 w 6309255"/>
              <a:gd name="connsiteY0" fmla="*/ 1857643 h 5850594"/>
              <a:gd name="connsiteX1" fmla="*/ 3257286 w 6309255"/>
              <a:gd name="connsiteY1" fmla="*/ 11909 h 5850594"/>
              <a:gd name="connsiteX2" fmla="*/ 6309255 w 6309255"/>
              <a:gd name="connsiteY2" fmla="*/ 2670443 h 5850594"/>
              <a:gd name="connsiteX3" fmla="*/ 3621352 w 6309255"/>
              <a:gd name="connsiteY3" fmla="*/ 5642243 h 5850594"/>
              <a:gd name="connsiteX4" fmla="*/ 374649 w 6309255"/>
              <a:gd name="connsiteY4" fmla="*/ 5625310 h 5850594"/>
              <a:gd name="connsiteX5" fmla="*/ 357717 w 6309255"/>
              <a:gd name="connsiteY5" fmla="*/ 1857643 h 5850594"/>
              <a:gd name="connsiteX0" fmla="*/ 357717 w 6309255"/>
              <a:gd name="connsiteY0" fmla="*/ 1857643 h 5642273"/>
              <a:gd name="connsiteX1" fmla="*/ 3257286 w 6309255"/>
              <a:gd name="connsiteY1" fmla="*/ 11909 h 5642273"/>
              <a:gd name="connsiteX2" fmla="*/ 6309255 w 6309255"/>
              <a:gd name="connsiteY2" fmla="*/ 2670443 h 5642273"/>
              <a:gd name="connsiteX3" fmla="*/ 3621352 w 6309255"/>
              <a:gd name="connsiteY3" fmla="*/ 5642243 h 5642273"/>
              <a:gd name="connsiteX4" fmla="*/ 374649 w 6309255"/>
              <a:gd name="connsiteY4" fmla="*/ 5625310 h 5642273"/>
              <a:gd name="connsiteX5" fmla="*/ 357717 w 6309255"/>
              <a:gd name="connsiteY5" fmla="*/ 1857643 h 5642273"/>
              <a:gd name="connsiteX0" fmla="*/ 357717 w 6309255"/>
              <a:gd name="connsiteY0" fmla="*/ 1857656 h 5853259"/>
              <a:gd name="connsiteX1" fmla="*/ 3257286 w 6309255"/>
              <a:gd name="connsiteY1" fmla="*/ 11922 h 5853259"/>
              <a:gd name="connsiteX2" fmla="*/ 6309255 w 6309255"/>
              <a:gd name="connsiteY2" fmla="*/ 2670456 h 5853259"/>
              <a:gd name="connsiteX3" fmla="*/ 3621352 w 6309255"/>
              <a:gd name="connsiteY3" fmla="*/ 5642256 h 5853259"/>
              <a:gd name="connsiteX4" fmla="*/ 374649 w 6309255"/>
              <a:gd name="connsiteY4" fmla="*/ 5633790 h 5853259"/>
              <a:gd name="connsiteX5" fmla="*/ 357717 w 6309255"/>
              <a:gd name="connsiteY5" fmla="*/ 1857656 h 5853259"/>
              <a:gd name="connsiteX0" fmla="*/ 357717 w 6309255"/>
              <a:gd name="connsiteY0" fmla="*/ 1857656 h 5652625"/>
              <a:gd name="connsiteX1" fmla="*/ 3257286 w 6309255"/>
              <a:gd name="connsiteY1" fmla="*/ 11922 h 5652625"/>
              <a:gd name="connsiteX2" fmla="*/ 6309255 w 6309255"/>
              <a:gd name="connsiteY2" fmla="*/ 2670456 h 5652625"/>
              <a:gd name="connsiteX3" fmla="*/ 3621352 w 6309255"/>
              <a:gd name="connsiteY3" fmla="*/ 5642256 h 5652625"/>
              <a:gd name="connsiteX4" fmla="*/ 374649 w 6309255"/>
              <a:gd name="connsiteY4" fmla="*/ 5633790 h 5652625"/>
              <a:gd name="connsiteX5" fmla="*/ 357717 w 6309255"/>
              <a:gd name="connsiteY5" fmla="*/ 1857656 h 5652625"/>
              <a:gd name="connsiteX0" fmla="*/ 357717 w 6309255"/>
              <a:gd name="connsiteY0" fmla="*/ 1846413 h 5641382"/>
              <a:gd name="connsiteX1" fmla="*/ 3257286 w 6309255"/>
              <a:gd name="connsiteY1" fmla="*/ 679 h 5641382"/>
              <a:gd name="connsiteX2" fmla="*/ 6309255 w 6309255"/>
              <a:gd name="connsiteY2" fmla="*/ 2659213 h 5641382"/>
              <a:gd name="connsiteX3" fmla="*/ 3621352 w 6309255"/>
              <a:gd name="connsiteY3" fmla="*/ 5631013 h 5641382"/>
              <a:gd name="connsiteX4" fmla="*/ 374649 w 6309255"/>
              <a:gd name="connsiteY4" fmla="*/ 5622547 h 5641382"/>
              <a:gd name="connsiteX5" fmla="*/ 357717 w 6309255"/>
              <a:gd name="connsiteY5" fmla="*/ 1846413 h 5641382"/>
              <a:gd name="connsiteX0" fmla="*/ 357717 w 6309255"/>
              <a:gd name="connsiteY0" fmla="*/ 1845793 h 5640762"/>
              <a:gd name="connsiteX1" fmla="*/ 3257286 w 6309255"/>
              <a:gd name="connsiteY1" fmla="*/ 59 h 5640762"/>
              <a:gd name="connsiteX2" fmla="*/ 6309255 w 6309255"/>
              <a:gd name="connsiteY2" fmla="*/ 2658593 h 5640762"/>
              <a:gd name="connsiteX3" fmla="*/ 3621352 w 6309255"/>
              <a:gd name="connsiteY3" fmla="*/ 5630393 h 5640762"/>
              <a:gd name="connsiteX4" fmla="*/ 374649 w 6309255"/>
              <a:gd name="connsiteY4" fmla="*/ 5621927 h 5640762"/>
              <a:gd name="connsiteX5" fmla="*/ 357717 w 6309255"/>
              <a:gd name="connsiteY5" fmla="*/ 1845793 h 5640762"/>
              <a:gd name="connsiteX0" fmla="*/ 357717 w 6089121"/>
              <a:gd name="connsiteY0" fmla="*/ 1858558 h 5851655"/>
              <a:gd name="connsiteX1" fmla="*/ 3257286 w 6089121"/>
              <a:gd name="connsiteY1" fmla="*/ 12824 h 5851655"/>
              <a:gd name="connsiteX2" fmla="*/ 6089121 w 6089121"/>
              <a:gd name="connsiteY2" fmla="*/ 2705225 h 5851655"/>
              <a:gd name="connsiteX3" fmla="*/ 3621352 w 6089121"/>
              <a:gd name="connsiteY3" fmla="*/ 5643158 h 5851655"/>
              <a:gd name="connsiteX4" fmla="*/ 374649 w 6089121"/>
              <a:gd name="connsiteY4" fmla="*/ 5634692 h 5851655"/>
              <a:gd name="connsiteX5" fmla="*/ 357717 w 6089121"/>
              <a:gd name="connsiteY5" fmla="*/ 1858558 h 5851655"/>
              <a:gd name="connsiteX0" fmla="*/ 357717 w 6089121"/>
              <a:gd name="connsiteY0" fmla="*/ 1845868 h 5838965"/>
              <a:gd name="connsiteX1" fmla="*/ 3257286 w 6089121"/>
              <a:gd name="connsiteY1" fmla="*/ 134 h 5838965"/>
              <a:gd name="connsiteX2" fmla="*/ 6089121 w 6089121"/>
              <a:gd name="connsiteY2" fmla="*/ 2692535 h 5838965"/>
              <a:gd name="connsiteX3" fmla="*/ 3621352 w 6089121"/>
              <a:gd name="connsiteY3" fmla="*/ 5630468 h 5838965"/>
              <a:gd name="connsiteX4" fmla="*/ 374649 w 6089121"/>
              <a:gd name="connsiteY4" fmla="*/ 5622002 h 5838965"/>
              <a:gd name="connsiteX5" fmla="*/ 357717 w 6089121"/>
              <a:gd name="connsiteY5" fmla="*/ 1845868 h 5838965"/>
              <a:gd name="connsiteX0" fmla="*/ 357717 w 6089121"/>
              <a:gd name="connsiteY0" fmla="*/ 1845868 h 5645339"/>
              <a:gd name="connsiteX1" fmla="*/ 3257286 w 6089121"/>
              <a:gd name="connsiteY1" fmla="*/ 134 h 5645339"/>
              <a:gd name="connsiteX2" fmla="*/ 6089121 w 6089121"/>
              <a:gd name="connsiteY2" fmla="*/ 2692535 h 5645339"/>
              <a:gd name="connsiteX3" fmla="*/ 3621352 w 6089121"/>
              <a:gd name="connsiteY3" fmla="*/ 5630468 h 5645339"/>
              <a:gd name="connsiteX4" fmla="*/ 374649 w 6089121"/>
              <a:gd name="connsiteY4" fmla="*/ 5622002 h 5645339"/>
              <a:gd name="connsiteX5" fmla="*/ 357717 w 6089121"/>
              <a:gd name="connsiteY5" fmla="*/ 1845868 h 5645339"/>
              <a:gd name="connsiteX0" fmla="*/ 208462 w 5939866"/>
              <a:gd name="connsiteY0" fmla="*/ 1845868 h 5645339"/>
              <a:gd name="connsiteX1" fmla="*/ 3108031 w 5939866"/>
              <a:gd name="connsiteY1" fmla="*/ 134 h 5645339"/>
              <a:gd name="connsiteX2" fmla="*/ 5939866 w 5939866"/>
              <a:gd name="connsiteY2" fmla="*/ 2692535 h 5645339"/>
              <a:gd name="connsiteX3" fmla="*/ 3472097 w 5939866"/>
              <a:gd name="connsiteY3" fmla="*/ 5630468 h 5645339"/>
              <a:gd name="connsiteX4" fmla="*/ 225394 w 5939866"/>
              <a:gd name="connsiteY4" fmla="*/ 5622002 h 5645339"/>
              <a:gd name="connsiteX5" fmla="*/ 208462 w 5939866"/>
              <a:gd name="connsiteY5" fmla="*/ 1845868 h 5645339"/>
              <a:gd name="connsiteX0" fmla="*/ 51 w 5731455"/>
              <a:gd name="connsiteY0" fmla="*/ 1845868 h 5645339"/>
              <a:gd name="connsiteX1" fmla="*/ 2899620 w 5731455"/>
              <a:gd name="connsiteY1" fmla="*/ 134 h 5645339"/>
              <a:gd name="connsiteX2" fmla="*/ 5731455 w 5731455"/>
              <a:gd name="connsiteY2" fmla="*/ 2692535 h 5645339"/>
              <a:gd name="connsiteX3" fmla="*/ 3263686 w 5731455"/>
              <a:gd name="connsiteY3" fmla="*/ 5630468 h 5645339"/>
              <a:gd name="connsiteX4" fmla="*/ 16983 w 5731455"/>
              <a:gd name="connsiteY4" fmla="*/ 5622002 h 5645339"/>
              <a:gd name="connsiteX5" fmla="*/ 51 w 5731455"/>
              <a:gd name="connsiteY5" fmla="*/ 1845868 h 5645339"/>
              <a:gd name="connsiteX0" fmla="*/ 204700 w 5936104"/>
              <a:gd name="connsiteY0" fmla="*/ 1735826 h 5535297"/>
              <a:gd name="connsiteX1" fmla="*/ 3053469 w 5936104"/>
              <a:gd name="connsiteY1" fmla="*/ 158 h 5535297"/>
              <a:gd name="connsiteX2" fmla="*/ 5936104 w 5936104"/>
              <a:gd name="connsiteY2" fmla="*/ 2582493 h 5535297"/>
              <a:gd name="connsiteX3" fmla="*/ 3468335 w 5936104"/>
              <a:gd name="connsiteY3" fmla="*/ 5520426 h 5535297"/>
              <a:gd name="connsiteX4" fmla="*/ 221632 w 5936104"/>
              <a:gd name="connsiteY4" fmla="*/ 5511960 h 5535297"/>
              <a:gd name="connsiteX5" fmla="*/ 204700 w 5936104"/>
              <a:gd name="connsiteY5" fmla="*/ 1735826 h 5535297"/>
              <a:gd name="connsiteX0" fmla="*/ 96 w 5731500"/>
              <a:gd name="connsiteY0" fmla="*/ 1735826 h 5535297"/>
              <a:gd name="connsiteX1" fmla="*/ 2848865 w 5731500"/>
              <a:gd name="connsiteY1" fmla="*/ 158 h 5535297"/>
              <a:gd name="connsiteX2" fmla="*/ 5731500 w 5731500"/>
              <a:gd name="connsiteY2" fmla="*/ 2582493 h 5535297"/>
              <a:gd name="connsiteX3" fmla="*/ 3263731 w 5731500"/>
              <a:gd name="connsiteY3" fmla="*/ 5520426 h 5535297"/>
              <a:gd name="connsiteX4" fmla="*/ 17028 w 5731500"/>
              <a:gd name="connsiteY4" fmla="*/ 5511960 h 5535297"/>
              <a:gd name="connsiteX5" fmla="*/ 96 w 5731500"/>
              <a:gd name="connsiteY5" fmla="*/ 1735826 h 5535297"/>
              <a:gd name="connsiteX0" fmla="*/ 205326 w 5936730"/>
              <a:gd name="connsiteY0" fmla="*/ 1710433 h 5509904"/>
              <a:gd name="connsiteX1" fmla="*/ 3062562 w 5936730"/>
              <a:gd name="connsiteY1" fmla="*/ 165 h 5509904"/>
              <a:gd name="connsiteX2" fmla="*/ 5936730 w 5936730"/>
              <a:gd name="connsiteY2" fmla="*/ 2557100 h 5509904"/>
              <a:gd name="connsiteX3" fmla="*/ 3468961 w 5936730"/>
              <a:gd name="connsiteY3" fmla="*/ 5495033 h 5509904"/>
              <a:gd name="connsiteX4" fmla="*/ 222258 w 5936730"/>
              <a:gd name="connsiteY4" fmla="*/ 5486567 h 5509904"/>
              <a:gd name="connsiteX5" fmla="*/ 205326 w 5936730"/>
              <a:gd name="connsiteY5" fmla="*/ 1710433 h 5509904"/>
              <a:gd name="connsiteX0" fmla="*/ 205326 w 5936730"/>
              <a:gd name="connsiteY0" fmla="*/ 1710433 h 5509904"/>
              <a:gd name="connsiteX1" fmla="*/ 3062562 w 5936730"/>
              <a:gd name="connsiteY1" fmla="*/ 165 h 5509904"/>
              <a:gd name="connsiteX2" fmla="*/ 5936730 w 5936730"/>
              <a:gd name="connsiteY2" fmla="*/ 2557100 h 5509904"/>
              <a:gd name="connsiteX3" fmla="*/ 3468961 w 5936730"/>
              <a:gd name="connsiteY3" fmla="*/ 5495033 h 5509904"/>
              <a:gd name="connsiteX4" fmla="*/ 222258 w 5936730"/>
              <a:gd name="connsiteY4" fmla="*/ 5486567 h 5509904"/>
              <a:gd name="connsiteX5" fmla="*/ 205326 w 5936730"/>
              <a:gd name="connsiteY5" fmla="*/ 1710433 h 5509904"/>
              <a:gd name="connsiteX0" fmla="*/ 205326 w 5936730"/>
              <a:gd name="connsiteY0" fmla="*/ 1723704 h 5718680"/>
              <a:gd name="connsiteX1" fmla="*/ 3062562 w 5936730"/>
              <a:gd name="connsiteY1" fmla="*/ 13436 h 5718680"/>
              <a:gd name="connsiteX2" fmla="*/ 5936730 w 5936730"/>
              <a:gd name="connsiteY2" fmla="*/ 2544971 h 5718680"/>
              <a:gd name="connsiteX3" fmla="*/ 3468961 w 5936730"/>
              <a:gd name="connsiteY3" fmla="*/ 5508304 h 5718680"/>
              <a:gd name="connsiteX4" fmla="*/ 222258 w 5936730"/>
              <a:gd name="connsiteY4" fmla="*/ 5499838 h 5718680"/>
              <a:gd name="connsiteX5" fmla="*/ 205326 w 5936730"/>
              <a:gd name="connsiteY5" fmla="*/ 1723704 h 5718680"/>
              <a:gd name="connsiteX0" fmla="*/ 205326 w 5936730"/>
              <a:gd name="connsiteY0" fmla="*/ 1723704 h 5718680"/>
              <a:gd name="connsiteX1" fmla="*/ 3062562 w 5936730"/>
              <a:gd name="connsiteY1" fmla="*/ 13436 h 5718680"/>
              <a:gd name="connsiteX2" fmla="*/ 5936730 w 5936730"/>
              <a:gd name="connsiteY2" fmla="*/ 2544971 h 5718680"/>
              <a:gd name="connsiteX3" fmla="*/ 3468961 w 5936730"/>
              <a:gd name="connsiteY3" fmla="*/ 5508304 h 5718680"/>
              <a:gd name="connsiteX4" fmla="*/ 222258 w 5936730"/>
              <a:gd name="connsiteY4" fmla="*/ 5499838 h 5718680"/>
              <a:gd name="connsiteX5" fmla="*/ 205326 w 5936730"/>
              <a:gd name="connsiteY5" fmla="*/ 1723704 h 5718680"/>
              <a:gd name="connsiteX0" fmla="*/ 205326 w 5936730"/>
              <a:gd name="connsiteY0" fmla="*/ 1723704 h 5718680"/>
              <a:gd name="connsiteX1" fmla="*/ 3062562 w 5936730"/>
              <a:gd name="connsiteY1" fmla="*/ 13436 h 5718680"/>
              <a:gd name="connsiteX2" fmla="*/ 5936730 w 5936730"/>
              <a:gd name="connsiteY2" fmla="*/ 2544971 h 5718680"/>
              <a:gd name="connsiteX3" fmla="*/ 3468961 w 5936730"/>
              <a:gd name="connsiteY3" fmla="*/ 5508304 h 5718680"/>
              <a:gd name="connsiteX4" fmla="*/ 222258 w 5936730"/>
              <a:gd name="connsiteY4" fmla="*/ 5499838 h 5718680"/>
              <a:gd name="connsiteX5" fmla="*/ 205326 w 5936730"/>
              <a:gd name="connsiteY5" fmla="*/ 1723704 h 5718680"/>
              <a:gd name="connsiteX0" fmla="*/ 205326 w 5936730"/>
              <a:gd name="connsiteY0" fmla="*/ 1723704 h 5514953"/>
              <a:gd name="connsiteX1" fmla="*/ 3062562 w 5936730"/>
              <a:gd name="connsiteY1" fmla="*/ 13436 h 5514953"/>
              <a:gd name="connsiteX2" fmla="*/ 5936730 w 5936730"/>
              <a:gd name="connsiteY2" fmla="*/ 2544971 h 5514953"/>
              <a:gd name="connsiteX3" fmla="*/ 3468961 w 5936730"/>
              <a:gd name="connsiteY3" fmla="*/ 5508304 h 5514953"/>
              <a:gd name="connsiteX4" fmla="*/ 222258 w 5936730"/>
              <a:gd name="connsiteY4" fmla="*/ 5499838 h 5514953"/>
              <a:gd name="connsiteX5" fmla="*/ 205326 w 5936730"/>
              <a:gd name="connsiteY5" fmla="*/ 1723704 h 5514953"/>
              <a:gd name="connsiteX0" fmla="*/ 205326 w 5936730"/>
              <a:gd name="connsiteY0" fmla="*/ 1711174 h 5502423"/>
              <a:gd name="connsiteX1" fmla="*/ 3062562 w 5936730"/>
              <a:gd name="connsiteY1" fmla="*/ 906 h 5502423"/>
              <a:gd name="connsiteX2" fmla="*/ 5936730 w 5936730"/>
              <a:gd name="connsiteY2" fmla="*/ 2532441 h 5502423"/>
              <a:gd name="connsiteX3" fmla="*/ 3468961 w 5936730"/>
              <a:gd name="connsiteY3" fmla="*/ 5495774 h 5502423"/>
              <a:gd name="connsiteX4" fmla="*/ 222258 w 5936730"/>
              <a:gd name="connsiteY4" fmla="*/ 5487308 h 5502423"/>
              <a:gd name="connsiteX5" fmla="*/ 205326 w 5936730"/>
              <a:gd name="connsiteY5" fmla="*/ 1711174 h 5502423"/>
              <a:gd name="connsiteX0" fmla="*/ 205326 w 5937761"/>
              <a:gd name="connsiteY0" fmla="*/ 1711174 h 5502423"/>
              <a:gd name="connsiteX1" fmla="*/ 3062562 w 5937761"/>
              <a:gd name="connsiteY1" fmla="*/ 906 h 5502423"/>
              <a:gd name="connsiteX2" fmla="*/ 5936730 w 5937761"/>
              <a:gd name="connsiteY2" fmla="*/ 2532441 h 5502423"/>
              <a:gd name="connsiteX3" fmla="*/ 3468961 w 5937761"/>
              <a:gd name="connsiteY3" fmla="*/ 5495774 h 5502423"/>
              <a:gd name="connsiteX4" fmla="*/ 222258 w 5937761"/>
              <a:gd name="connsiteY4" fmla="*/ 5487308 h 5502423"/>
              <a:gd name="connsiteX5" fmla="*/ 205326 w 5937761"/>
              <a:gd name="connsiteY5" fmla="*/ 1711174 h 5502423"/>
              <a:gd name="connsiteX0" fmla="*/ 205326 w 5937761"/>
              <a:gd name="connsiteY0" fmla="*/ 1711862 h 5503111"/>
              <a:gd name="connsiteX1" fmla="*/ 3062562 w 5937761"/>
              <a:gd name="connsiteY1" fmla="*/ 1594 h 5503111"/>
              <a:gd name="connsiteX2" fmla="*/ 5936730 w 5937761"/>
              <a:gd name="connsiteY2" fmla="*/ 2533129 h 5503111"/>
              <a:gd name="connsiteX3" fmla="*/ 3468961 w 5937761"/>
              <a:gd name="connsiteY3" fmla="*/ 5496462 h 5503111"/>
              <a:gd name="connsiteX4" fmla="*/ 222258 w 5937761"/>
              <a:gd name="connsiteY4" fmla="*/ 5487996 h 5503111"/>
              <a:gd name="connsiteX5" fmla="*/ 205326 w 5937761"/>
              <a:gd name="connsiteY5" fmla="*/ 1711862 h 5503111"/>
              <a:gd name="connsiteX0" fmla="*/ 205326 w 5937761"/>
              <a:gd name="connsiteY0" fmla="*/ 1711581 h 5502830"/>
              <a:gd name="connsiteX1" fmla="*/ 3062562 w 5937761"/>
              <a:gd name="connsiteY1" fmla="*/ 1313 h 5502830"/>
              <a:gd name="connsiteX2" fmla="*/ 5936730 w 5937761"/>
              <a:gd name="connsiteY2" fmla="*/ 2532848 h 5502830"/>
              <a:gd name="connsiteX3" fmla="*/ 3468961 w 5937761"/>
              <a:gd name="connsiteY3" fmla="*/ 5496181 h 5502830"/>
              <a:gd name="connsiteX4" fmla="*/ 222258 w 5937761"/>
              <a:gd name="connsiteY4" fmla="*/ 5487715 h 5502830"/>
              <a:gd name="connsiteX5" fmla="*/ 205326 w 5937761"/>
              <a:gd name="connsiteY5" fmla="*/ 1711581 h 5502830"/>
              <a:gd name="connsiteX0" fmla="*/ 205326 w 5937761"/>
              <a:gd name="connsiteY0" fmla="*/ 1711353 h 5502602"/>
              <a:gd name="connsiteX1" fmla="*/ 3062562 w 5937761"/>
              <a:gd name="connsiteY1" fmla="*/ 1085 h 5502602"/>
              <a:gd name="connsiteX2" fmla="*/ 5936730 w 5937761"/>
              <a:gd name="connsiteY2" fmla="*/ 2532620 h 5502602"/>
              <a:gd name="connsiteX3" fmla="*/ 3468961 w 5937761"/>
              <a:gd name="connsiteY3" fmla="*/ 5495953 h 5502602"/>
              <a:gd name="connsiteX4" fmla="*/ 222258 w 5937761"/>
              <a:gd name="connsiteY4" fmla="*/ 5487487 h 5502602"/>
              <a:gd name="connsiteX5" fmla="*/ 205326 w 5937761"/>
              <a:gd name="connsiteY5" fmla="*/ 1711353 h 5502602"/>
              <a:gd name="connsiteX0" fmla="*/ 205326 w 5937761"/>
              <a:gd name="connsiteY0" fmla="*/ 1712559 h 5503808"/>
              <a:gd name="connsiteX1" fmla="*/ 3062562 w 5937761"/>
              <a:gd name="connsiteY1" fmla="*/ 2291 h 5503808"/>
              <a:gd name="connsiteX2" fmla="*/ 5936730 w 5937761"/>
              <a:gd name="connsiteY2" fmla="*/ 2533826 h 5503808"/>
              <a:gd name="connsiteX3" fmla="*/ 3468961 w 5937761"/>
              <a:gd name="connsiteY3" fmla="*/ 5497159 h 5503808"/>
              <a:gd name="connsiteX4" fmla="*/ 222258 w 5937761"/>
              <a:gd name="connsiteY4" fmla="*/ 5488693 h 5503808"/>
              <a:gd name="connsiteX5" fmla="*/ 205326 w 5937761"/>
              <a:gd name="connsiteY5" fmla="*/ 1712559 h 5503808"/>
              <a:gd name="connsiteX0" fmla="*/ 205326 w 5937761"/>
              <a:gd name="connsiteY0" fmla="*/ 1712559 h 5503808"/>
              <a:gd name="connsiteX1" fmla="*/ 3062562 w 5937761"/>
              <a:gd name="connsiteY1" fmla="*/ 2291 h 5503808"/>
              <a:gd name="connsiteX2" fmla="*/ 5936730 w 5937761"/>
              <a:gd name="connsiteY2" fmla="*/ 2533826 h 5503808"/>
              <a:gd name="connsiteX3" fmla="*/ 3468961 w 5937761"/>
              <a:gd name="connsiteY3" fmla="*/ 5497159 h 5503808"/>
              <a:gd name="connsiteX4" fmla="*/ 222258 w 5937761"/>
              <a:gd name="connsiteY4" fmla="*/ 5488693 h 5503808"/>
              <a:gd name="connsiteX5" fmla="*/ 205326 w 5937761"/>
              <a:gd name="connsiteY5" fmla="*/ 1712559 h 5503808"/>
              <a:gd name="connsiteX0" fmla="*/ 205326 w 5938416"/>
              <a:gd name="connsiteY0" fmla="*/ 1712559 h 5503808"/>
              <a:gd name="connsiteX1" fmla="*/ 3062562 w 5938416"/>
              <a:gd name="connsiteY1" fmla="*/ 2291 h 5503808"/>
              <a:gd name="connsiteX2" fmla="*/ 5936730 w 5938416"/>
              <a:gd name="connsiteY2" fmla="*/ 2533826 h 5503808"/>
              <a:gd name="connsiteX3" fmla="*/ 3468961 w 5938416"/>
              <a:gd name="connsiteY3" fmla="*/ 5497159 h 5503808"/>
              <a:gd name="connsiteX4" fmla="*/ 222258 w 5938416"/>
              <a:gd name="connsiteY4" fmla="*/ 5488693 h 5503808"/>
              <a:gd name="connsiteX5" fmla="*/ 205326 w 5938416"/>
              <a:gd name="connsiteY5" fmla="*/ 1712559 h 5503808"/>
              <a:gd name="connsiteX0" fmla="*/ 222453 w 5956509"/>
              <a:gd name="connsiteY0" fmla="*/ 1712559 h 5707535"/>
              <a:gd name="connsiteX1" fmla="*/ 3079689 w 5956509"/>
              <a:gd name="connsiteY1" fmla="*/ 2291 h 5707535"/>
              <a:gd name="connsiteX2" fmla="*/ 5953857 w 5956509"/>
              <a:gd name="connsiteY2" fmla="*/ 2533826 h 5707535"/>
              <a:gd name="connsiteX3" fmla="*/ 3486088 w 5956509"/>
              <a:gd name="connsiteY3" fmla="*/ 5497159 h 5707535"/>
              <a:gd name="connsiteX4" fmla="*/ 188585 w 5956509"/>
              <a:gd name="connsiteY4" fmla="*/ 5488693 h 5707535"/>
              <a:gd name="connsiteX5" fmla="*/ 222453 w 5956509"/>
              <a:gd name="connsiteY5" fmla="*/ 1712559 h 5707535"/>
              <a:gd name="connsiteX0" fmla="*/ 222453 w 5955537"/>
              <a:gd name="connsiteY0" fmla="*/ 1712559 h 5497564"/>
              <a:gd name="connsiteX1" fmla="*/ 3079689 w 5955537"/>
              <a:gd name="connsiteY1" fmla="*/ 2291 h 5497564"/>
              <a:gd name="connsiteX2" fmla="*/ 5953857 w 5955537"/>
              <a:gd name="connsiteY2" fmla="*/ 2533826 h 5497564"/>
              <a:gd name="connsiteX3" fmla="*/ 3486088 w 5955537"/>
              <a:gd name="connsiteY3" fmla="*/ 5497159 h 5497564"/>
              <a:gd name="connsiteX4" fmla="*/ 188585 w 5955537"/>
              <a:gd name="connsiteY4" fmla="*/ 5488693 h 5497564"/>
              <a:gd name="connsiteX5" fmla="*/ 222453 w 5955537"/>
              <a:gd name="connsiteY5" fmla="*/ 1712559 h 5497564"/>
              <a:gd name="connsiteX0" fmla="*/ 33963 w 5767047"/>
              <a:gd name="connsiteY0" fmla="*/ 1711406 h 5496411"/>
              <a:gd name="connsiteX1" fmla="*/ 2891199 w 5767047"/>
              <a:gd name="connsiteY1" fmla="*/ 1138 h 5496411"/>
              <a:gd name="connsiteX2" fmla="*/ 5765367 w 5767047"/>
              <a:gd name="connsiteY2" fmla="*/ 2532673 h 5496411"/>
              <a:gd name="connsiteX3" fmla="*/ 3297598 w 5767047"/>
              <a:gd name="connsiteY3" fmla="*/ 5496006 h 5496411"/>
              <a:gd name="connsiteX4" fmla="*/ 95 w 5767047"/>
              <a:gd name="connsiteY4" fmla="*/ 5487540 h 5496411"/>
              <a:gd name="connsiteX5" fmla="*/ 33963 w 5767047"/>
              <a:gd name="connsiteY5" fmla="*/ 1711406 h 5496411"/>
              <a:gd name="connsiteX0" fmla="*/ 32 w 5775450"/>
              <a:gd name="connsiteY0" fmla="*/ 1717516 h 5502521"/>
              <a:gd name="connsiteX1" fmla="*/ 2899602 w 5775450"/>
              <a:gd name="connsiteY1" fmla="*/ 7248 h 5502521"/>
              <a:gd name="connsiteX2" fmla="*/ 5773770 w 5775450"/>
              <a:gd name="connsiteY2" fmla="*/ 2538783 h 5502521"/>
              <a:gd name="connsiteX3" fmla="*/ 3306001 w 5775450"/>
              <a:gd name="connsiteY3" fmla="*/ 5502116 h 5502521"/>
              <a:gd name="connsiteX4" fmla="*/ 8498 w 5775450"/>
              <a:gd name="connsiteY4" fmla="*/ 5493650 h 5502521"/>
              <a:gd name="connsiteX5" fmla="*/ 32 w 5775450"/>
              <a:gd name="connsiteY5" fmla="*/ 1717516 h 5502521"/>
              <a:gd name="connsiteX0" fmla="*/ 32 w 5775450"/>
              <a:gd name="connsiteY0" fmla="*/ 1717516 h 5493650"/>
              <a:gd name="connsiteX1" fmla="*/ 2899602 w 5775450"/>
              <a:gd name="connsiteY1" fmla="*/ 7248 h 5493650"/>
              <a:gd name="connsiteX2" fmla="*/ 5773770 w 5775450"/>
              <a:gd name="connsiteY2" fmla="*/ 2538783 h 5493650"/>
              <a:gd name="connsiteX3" fmla="*/ 3306001 w 5775450"/>
              <a:gd name="connsiteY3" fmla="*/ 5485182 h 5493650"/>
              <a:gd name="connsiteX4" fmla="*/ 8498 w 5775450"/>
              <a:gd name="connsiteY4" fmla="*/ 5493650 h 5493650"/>
              <a:gd name="connsiteX5" fmla="*/ 32 w 5775450"/>
              <a:gd name="connsiteY5" fmla="*/ 1717516 h 5493650"/>
              <a:gd name="connsiteX0" fmla="*/ 32 w 5775456"/>
              <a:gd name="connsiteY0" fmla="*/ 1717516 h 5510979"/>
              <a:gd name="connsiteX1" fmla="*/ 2899602 w 5775456"/>
              <a:gd name="connsiteY1" fmla="*/ 7248 h 5510979"/>
              <a:gd name="connsiteX2" fmla="*/ 5773770 w 5775456"/>
              <a:gd name="connsiteY2" fmla="*/ 2538783 h 5510979"/>
              <a:gd name="connsiteX3" fmla="*/ 3314468 w 5775456"/>
              <a:gd name="connsiteY3" fmla="*/ 5510582 h 5510979"/>
              <a:gd name="connsiteX4" fmla="*/ 8498 w 5775456"/>
              <a:gd name="connsiteY4" fmla="*/ 5493650 h 5510979"/>
              <a:gd name="connsiteX5" fmla="*/ 32 w 5775456"/>
              <a:gd name="connsiteY5" fmla="*/ 1717516 h 5510979"/>
              <a:gd name="connsiteX0" fmla="*/ 32 w 5775456"/>
              <a:gd name="connsiteY0" fmla="*/ 1717516 h 5494061"/>
              <a:gd name="connsiteX1" fmla="*/ 2899602 w 5775456"/>
              <a:gd name="connsiteY1" fmla="*/ 7248 h 5494061"/>
              <a:gd name="connsiteX2" fmla="*/ 5773770 w 5775456"/>
              <a:gd name="connsiteY2" fmla="*/ 2538783 h 5494061"/>
              <a:gd name="connsiteX3" fmla="*/ 3314468 w 5775456"/>
              <a:gd name="connsiteY3" fmla="*/ 5493649 h 5494061"/>
              <a:gd name="connsiteX4" fmla="*/ 8498 w 5775456"/>
              <a:gd name="connsiteY4" fmla="*/ 5493650 h 5494061"/>
              <a:gd name="connsiteX5" fmla="*/ 32 w 5775456"/>
              <a:gd name="connsiteY5" fmla="*/ 1717516 h 5494061"/>
              <a:gd name="connsiteX0" fmla="*/ 74 w 5775498"/>
              <a:gd name="connsiteY0" fmla="*/ 1710413 h 5486958"/>
              <a:gd name="connsiteX1" fmla="*/ 2899644 w 5775498"/>
              <a:gd name="connsiteY1" fmla="*/ 145 h 5486958"/>
              <a:gd name="connsiteX2" fmla="*/ 5773812 w 5775498"/>
              <a:gd name="connsiteY2" fmla="*/ 2531680 h 5486958"/>
              <a:gd name="connsiteX3" fmla="*/ 3314510 w 5775498"/>
              <a:gd name="connsiteY3" fmla="*/ 5486546 h 5486958"/>
              <a:gd name="connsiteX4" fmla="*/ 8540 w 5775498"/>
              <a:gd name="connsiteY4" fmla="*/ 5486547 h 5486958"/>
              <a:gd name="connsiteX5" fmla="*/ 74 w 5775498"/>
              <a:gd name="connsiteY5" fmla="*/ 1710413 h 5486958"/>
              <a:gd name="connsiteX0" fmla="*/ 74 w 5775498"/>
              <a:gd name="connsiteY0" fmla="*/ 1710413 h 5486958"/>
              <a:gd name="connsiteX1" fmla="*/ 2899644 w 5775498"/>
              <a:gd name="connsiteY1" fmla="*/ 145 h 5486958"/>
              <a:gd name="connsiteX2" fmla="*/ 5773812 w 5775498"/>
              <a:gd name="connsiteY2" fmla="*/ 2531680 h 5486958"/>
              <a:gd name="connsiteX3" fmla="*/ 3314510 w 5775498"/>
              <a:gd name="connsiteY3" fmla="*/ 5486546 h 5486958"/>
              <a:gd name="connsiteX4" fmla="*/ 8540 w 5775498"/>
              <a:gd name="connsiteY4" fmla="*/ 5486547 h 5486958"/>
              <a:gd name="connsiteX5" fmla="*/ 74 w 5775498"/>
              <a:gd name="connsiteY5" fmla="*/ 1710413 h 5486958"/>
              <a:gd name="connsiteX0" fmla="*/ 74 w 5775498"/>
              <a:gd name="connsiteY0" fmla="*/ 1710413 h 5486958"/>
              <a:gd name="connsiteX1" fmla="*/ 2899644 w 5775498"/>
              <a:gd name="connsiteY1" fmla="*/ 145 h 5486958"/>
              <a:gd name="connsiteX2" fmla="*/ 5773812 w 5775498"/>
              <a:gd name="connsiteY2" fmla="*/ 2531680 h 5486958"/>
              <a:gd name="connsiteX3" fmla="*/ 3314510 w 5775498"/>
              <a:gd name="connsiteY3" fmla="*/ 5486546 h 5486958"/>
              <a:gd name="connsiteX4" fmla="*/ 8540 w 5775498"/>
              <a:gd name="connsiteY4" fmla="*/ 5486547 h 5486958"/>
              <a:gd name="connsiteX5" fmla="*/ 74 w 5775498"/>
              <a:gd name="connsiteY5" fmla="*/ 1710413 h 5486958"/>
              <a:gd name="connsiteX0" fmla="*/ 74 w 5773898"/>
              <a:gd name="connsiteY0" fmla="*/ 1710413 h 5486727"/>
              <a:gd name="connsiteX1" fmla="*/ 2899644 w 5773898"/>
              <a:gd name="connsiteY1" fmla="*/ 145 h 5486727"/>
              <a:gd name="connsiteX2" fmla="*/ 5773812 w 5773898"/>
              <a:gd name="connsiteY2" fmla="*/ 2531680 h 5486727"/>
              <a:gd name="connsiteX3" fmla="*/ 3314510 w 5773898"/>
              <a:gd name="connsiteY3" fmla="*/ 5486546 h 5486727"/>
              <a:gd name="connsiteX4" fmla="*/ 8540 w 5773898"/>
              <a:gd name="connsiteY4" fmla="*/ 5486547 h 5486727"/>
              <a:gd name="connsiteX5" fmla="*/ 74 w 5773898"/>
              <a:gd name="connsiteY5" fmla="*/ 1710413 h 5486727"/>
              <a:gd name="connsiteX0" fmla="*/ 74 w 5773894"/>
              <a:gd name="connsiteY0" fmla="*/ 1710413 h 5512123"/>
              <a:gd name="connsiteX1" fmla="*/ 2899644 w 5773894"/>
              <a:gd name="connsiteY1" fmla="*/ 145 h 5512123"/>
              <a:gd name="connsiteX2" fmla="*/ 5773812 w 5773894"/>
              <a:gd name="connsiteY2" fmla="*/ 2531680 h 5512123"/>
              <a:gd name="connsiteX3" fmla="*/ 3179044 w 5773894"/>
              <a:gd name="connsiteY3" fmla="*/ 5511946 h 5512123"/>
              <a:gd name="connsiteX4" fmla="*/ 8540 w 5773894"/>
              <a:gd name="connsiteY4" fmla="*/ 5486547 h 5512123"/>
              <a:gd name="connsiteX5" fmla="*/ 74 w 5773894"/>
              <a:gd name="connsiteY5" fmla="*/ 1710413 h 5512123"/>
              <a:gd name="connsiteX0" fmla="*/ 74 w 5773894"/>
              <a:gd name="connsiteY0" fmla="*/ 1710413 h 5495192"/>
              <a:gd name="connsiteX1" fmla="*/ 2899644 w 5773894"/>
              <a:gd name="connsiteY1" fmla="*/ 145 h 5495192"/>
              <a:gd name="connsiteX2" fmla="*/ 5773812 w 5773894"/>
              <a:gd name="connsiteY2" fmla="*/ 2531680 h 5495192"/>
              <a:gd name="connsiteX3" fmla="*/ 3187511 w 5773894"/>
              <a:gd name="connsiteY3" fmla="*/ 5495012 h 5495192"/>
              <a:gd name="connsiteX4" fmla="*/ 8540 w 5773894"/>
              <a:gd name="connsiteY4" fmla="*/ 5486547 h 5495192"/>
              <a:gd name="connsiteX5" fmla="*/ 74 w 5773894"/>
              <a:gd name="connsiteY5" fmla="*/ 1710413 h 5495192"/>
              <a:gd name="connsiteX0" fmla="*/ 74 w 5773894"/>
              <a:gd name="connsiteY0" fmla="*/ 1710413 h 5529053"/>
              <a:gd name="connsiteX1" fmla="*/ 2899644 w 5773894"/>
              <a:gd name="connsiteY1" fmla="*/ 145 h 5529053"/>
              <a:gd name="connsiteX2" fmla="*/ 5773812 w 5773894"/>
              <a:gd name="connsiteY2" fmla="*/ 2531680 h 5529053"/>
              <a:gd name="connsiteX3" fmla="*/ 3204444 w 5773894"/>
              <a:gd name="connsiteY3" fmla="*/ 5528879 h 5529053"/>
              <a:gd name="connsiteX4" fmla="*/ 8540 w 5773894"/>
              <a:gd name="connsiteY4" fmla="*/ 5486547 h 5529053"/>
              <a:gd name="connsiteX5" fmla="*/ 74 w 5773894"/>
              <a:gd name="connsiteY5" fmla="*/ 1710413 h 5529053"/>
              <a:gd name="connsiteX0" fmla="*/ 74 w 5774800"/>
              <a:gd name="connsiteY0" fmla="*/ 1710413 h 5529174"/>
              <a:gd name="connsiteX1" fmla="*/ 2899644 w 5774800"/>
              <a:gd name="connsiteY1" fmla="*/ 145 h 5529174"/>
              <a:gd name="connsiteX2" fmla="*/ 5773812 w 5774800"/>
              <a:gd name="connsiteY2" fmla="*/ 2531680 h 5529174"/>
              <a:gd name="connsiteX3" fmla="*/ 3204444 w 5774800"/>
              <a:gd name="connsiteY3" fmla="*/ 5528879 h 5529174"/>
              <a:gd name="connsiteX4" fmla="*/ 8540 w 5774800"/>
              <a:gd name="connsiteY4" fmla="*/ 5486547 h 5529174"/>
              <a:gd name="connsiteX5" fmla="*/ 74 w 5774800"/>
              <a:gd name="connsiteY5" fmla="*/ 1710413 h 5529174"/>
              <a:gd name="connsiteX0" fmla="*/ 74 w 5774800"/>
              <a:gd name="connsiteY0" fmla="*/ 1710413 h 5529174"/>
              <a:gd name="connsiteX1" fmla="*/ 2899644 w 5774800"/>
              <a:gd name="connsiteY1" fmla="*/ 145 h 5529174"/>
              <a:gd name="connsiteX2" fmla="*/ 5773812 w 5774800"/>
              <a:gd name="connsiteY2" fmla="*/ 2531680 h 5529174"/>
              <a:gd name="connsiteX3" fmla="*/ 3204444 w 5774800"/>
              <a:gd name="connsiteY3" fmla="*/ 5528879 h 5529174"/>
              <a:gd name="connsiteX4" fmla="*/ 8540 w 5774800"/>
              <a:gd name="connsiteY4" fmla="*/ 5486547 h 5529174"/>
              <a:gd name="connsiteX5" fmla="*/ 74 w 5774800"/>
              <a:gd name="connsiteY5" fmla="*/ 1710413 h 5529174"/>
              <a:gd name="connsiteX0" fmla="*/ 84 w 5774810"/>
              <a:gd name="connsiteY0" fmla="*/ 1710575 h 5529336"/>
              <a:gd name="connsiteX1" fmla="*/ 2899654 w 5774810"/>
              <a:gd name="connsiteY1" fmla="*/ 307 h 5529336"/>
              <a:gd name="connsiteX2" fmla="*/ 5773822 w 5774810"/>
              <a:gd name="connsiteY2" fmla="*/ 2531842 h 5529336"/>
              <a:gd name="connsiteX3" fmla="*/ 3204454 w 5774810"/>
              <a:gd name="connsiteY3" fmla="*/ 5529041 h 5529336"/>
              <a:gd name="connsiteX4" fmla="*/ 8550 w 5774810"/>
              <a:gd name="connsiteY4" fmla="*/ 5486709 h 5529336"/>
              <a:gd name="connsiteX5" fmla="*/ 84 w 5774810"/>
              <a:gd name="connsiteY5" fmla="*/ 1710575 h 5529336"/>
              <a:gd name="connsiteX0" fmla="*/ 84 w 5774751"/>
              <a:gd name="connsiteY0" fmla="*/ 1710575 h 5529336"/>
              <a:gd name="connsiteX1" fmla="*/ 2899654 w 5774751"/>
              <a:gd name="connsiteY1" fmla="*/ 307 h 5529336"/>
              <a:gd name="connsiteX2" fmla="*/ 5773822 w 5774751"/>
              <a:gd name="connsiteY2" fmla="*/ 2531842 h 5529336"/>
              <a:gd name="connsiteX3" fmla="*/ 3035121 w 5774751"/>
              <a:gd name="connsiteY3" fmla="*/ 5529041 h 5529336"/>
              <a:gd name="connsiteX4" fmla="*/ 8550 w 5774751"/>
              <a:gd name="connsiteY4" fmla="*/ 5486709 h 5529336"/>
              <a:gd name="connsiteX5" fmla="*/ 84 w 5774751"/>
              <a:gd name="connsiteY5" fmla="*/ 1710575 h 5529336"/>
              <a:gd name="connsiteX0" fmla="*/ 84 w 5774751"/>
              <a:gd name="connsiteY0" fmla="*/ 1710575 h 5529336"/>
              <a:gd name="connsiteX1" fmla="*/ 2899654 w 5774751"/>
              <a:gd name="connsiteY1" fmla="*/ 307 h 5529336"/>
              <a:gd name="connsiteX2" fmla="*/ 5773822 w 5774751"/>
              <a:gd name="connsiteY2" fmla="*/ 2531842 h 5529336"/>
              <a:gd name="connsiteX3" fmla="*/ 3035121 w 5774751"/>
              <a:gd name="connsiteY3" fmla="*/ 5529041 h 5529336"/>
              <a:gd name="connsiteX4" fmla="*/ 8550 w 5774751"/>
              <a:gd name="connsiteY4" fmla="*/ 5486709 h 5529336"/>
              <a:gd name="connsiteX5" fmla="*/ 84 w 5774751"/>
              <a:gd name="connsiteY5" fmla="*/ 1710575 h 5529336"/>
              <a:gd name="connsiteX0" fmla="*/ 73 w 5774740"/>
              <a:gd name="connsiteY0" fmla="*/ 1710575 h 5529336"/>
              <a:gd name="connsiteX1" fmla="*/ 2899643 w 5774740"/>
              <a:gd name="connsiteY1" fmla="*/ 307 h 5529336"/>
              <a:gd name="connsiteX2" fmla="*/ 5773811 w 5774740"/>
              <a:gd name="connsiteY2" fmla="*/ 2531842 h 5529336"/>
              <a:gd name="connsiteX3" fmla="*/ 3035110 w 5774740"/>
              <a:gd name="connsiteY3" fmla="*/ 5529041 h 5529336"/>
              <a:gd name="connsiteX4" fmla="*/ 8539 w 5774740"/>
              <a:gd name="connsiteY4" fmla="*/ 5486709 h 5529336"/>
              <a:gd name="connsiteX5" fmla="*/ 73 w 5774740"/>
              <a:gd name="connsiteY5" fmla="*/ 1710575 h 5529336"/>
              <a:gd name="connsiteX0" fmla="*/ 211204 w 5986342"/>
              <a:gd name="connsiteY0" fmla="*/ 1710909 h 5742257"/>
              <a:gd name="connsiteX1" fmla="*/ 3110774 w 5986342"/>
              <a:gd name="connsiteY1" fmla="*/ 641 h 5742257"/>
              <a:gd name="connsiteX2" fmla="*/ 5984942 w 5986342"/>
              <a:gd name="connsiteY2" fmla="*/ 2532176 h 5742257"/>
              <a:gd name="connsiteX3" fmla="*/ 3246241 w 5986342"/>
              <a:gd name="connsiteY3" fmla="*/ 5529375 h 5742257"/>
              <a:gd name="connsiteX4" fmla="*/ 219670 w 5986342"/>
              <a:gd name="connsiteY4" fmla="*/ 5520910 h 5742257"/>
              <a:gd name="connsiteX5" fmla="*/ 211204 w 5986342"/>
              <a:gd name="connsiteY5" fmla="*/ 1710909 h 5742257"/>
              <a:gd name="connsiteX0" fmla="*/ 211204 w 5985877"/>
              <a:gd name="connsiteY0" fmla="*/ 1710909 h 5530135"/>
              <a:gd name="connsiteX1" fmla="*/ 3110774 w 5985877"/>
              <a:gd name="connsiteY1" fmla="*/ 641 h 5530135"/>
              <a:gd name="connsiteX2" fmla="*/ 5984942 w 5985877"/>
              <a:gd name="connsiteY2" fmla="*/ 2532176 h 5530135"/>
              <a:gd name="connsiteX3" fmla="*/ 3246241 w 5985877"/>
              <a:gd name="connsiteY3" fmla="*/ 5529375 h 5530135"/>
              <a:gd name="connsiteX4" fmla="*/ 219670 w 5985877"/>
              <a:gd name="connsiteY4" fmla="*/ 5520910 h 5530135"/>
              <a:gd name="connsiteX5" fmla="*/ 211204 w 5985877"/>
              <a:gd name="connsiteY5" fmla="*/ 1710909 h 5530135"/>
              <a:gd name="connsiteX0" fmla="*/ 1805 w 5776478"/>
              <a:gd name="connsiteY0" fmla="*/ 1710574 h 5529800"/>
              <a:gd name="connsiteX1" fmla="*/ 2901375 w 5776478"/>
              <a:gd name="connsiteY1" fmla="*/ 306 h 5529800"/>
              <a:gd name="connsiteX2" fmla="*/ 5775543 w 5776478"/>
              <a:gd name="connsiteY2" fmla="*/ 2531841 h 5529800"/>
              <a:gd name="connsiteX3" fmla="*/ 3036842 w 5776478"/>
              <a:gd name="connsiteY3" fmla="*/ 5529040 h 5529800"/>
              <a:gd name="connsiteX4" fmla="*/ 10271 w 5776478"/>
              <a:gd name="connsiteY4" fmla="*/ 5520575 h 5529800"/>
              <a:gd name="connsiteX5" fmla="*/ 1805 w 5776478"/>
              <a:gd name="connsiteY5" fmla="*/ 1710574 h 5529800"/>
              <a:gd name="connsiteX0" fmla="*/ 1805 w 5776478"/>
              <a:gd name="connsiteY0" fmla="*/ 1710647 h 5529873"/>
              <a:gd name="connsiteX1" fmla="*/ 2901375 w 5776478"/>
              <a:gd name="connsiteY1" fmla="*/ 379 h 5529873"/>
              <a:gd name="connsiteX2" fmla="*/ 5775543 w 5776478"/>
              <a:gd name="connsiteY2" fmla="*/ 2531914 h 5529873"/>
              <a:gd name="connsiteX3" fmla="*/ 3036842 w 5776478"/>
              <a:gd name="connsiteY3" fmla="*/ 5529113 h 5529873"/>
              <a:gd name="connsiteX4" fmla="*/ 10271 w 5776478"/>
              <a:gd name="connsiteY4" fmla="*/ 5520648 h 5529873"/>
              <a:gd name="connsiteX5" fmla="*/ 1805 w 5776478"/>
              <a:gd name="connsiteY5" fmla="*/ 1710647 h 5529873"/>
              <a:gd name="connsiteX0" fmla="*/ 1805 w 5776478"/>
              <a:gd name="connsiteY0" fmla="*/ 1710647 h 5529873"/>
              <a:gd name="connsiteX1" fmla="*/ 2901375 w 5776478"/>
              <a:gd name="connsiteY1" fmla="*/ 379 h 5529873"/>
              <a:gd name="connsiteX2" fmla="*/ 5775543 w 5776478"/>
              <a:gd name="connsiteY2" fmla="*/ 2531914 h 5529873"/>
              <a:gd name="connsiteX3" fmla="*/ 3036842 w 5776478"/>
              <a:gd name="connsiteY3" fmla="*/ 5529113 h 5529873"/>
              <a:gd name="connsiteX4" fmla="*/ 10271 w 5776478"/>
              <a:gd name="connsiteY4" fmla="*/ 5520648 h 5529873"/>
              <a:gd name="connsiteX5" fmla="*/ 1805 w 5776478"/>
              <a:gd name="connsiteY5" fmla="*/ 1710647 h 5529873"/>
              <a:gd name="connsiteX0" fmla="*/ 1805 w 5776478"/>
              <a:gd name="connsiteY0" fmla="*/ 1710647 h 5529873"/>
              <a:gd name="connsiteX1" fmla="*/ 2901375 w 5776478"/>
              <a:gd name="connsiteY1" fmla="*/ 379 h 5529873"/>
              <a:gd name="connsiteX2" fmla="*/ 5775543 w 5776478"/>
              <a:gd name="connsiteY2" fmla="*/ 2531914 h 5529873"/>
              <a:gd name="connsiteX3" fmla="*/ 3036842 w 5776478"/>
              <a:gd name="connsiteY3" fmla="*/ 5529113 h 5529873"/>
              <a:gd name="connsiteX4" fmla="*/ 10271 w 5776478"/>
              <a:gd name="connsiteY4" fmla="*/ 5520648 h 5529873"/>
              <a:gd name="connsiteX5" fmla="*/ 1805 w 5776478"/>
              <a:gd name="connsiteY5" fmla="*/ 1710647 h 5529873"/>
              <a:gd name="connsiteX0" fmla="*/ 1069 w 5792675"/>
              <a:gd name="connsiteY0" fmla="*/ 1975775 h 5532534"/>
              <a:gd name="connsiteX1" fmla="*/ 2917572 w 5792675"/>
              <a:gd name="connsiteY1" fmla="*/ 3040 h 5532534"/>
              <a:gd name="connsiteX2" fmla="*/ 5791740 w 5792675"/>
              <a:gd name="connsiteY2" fmla="*/ 2534575 h 5532534"/>
              <a:gd name="connsiteX3" fmla="*/ 3053039 w 5792675"/>
              <a:gd name="connsiteY3" fmla="*/ 5531774 h 5532534"/>
              <a:gd name="connsiteX4" fmla="*/ 26468 w 5792675"/>
              <a:gd name="connsiteY4" fmla="*/ 5523309 h 5532534"/>
              <a:gd name="connsiteX5" fmla="*/ 1069 w 5792675"/>
              <a:gd name="connsiteY5" fmla="*/ 1975775 h 5532534"/>
              <a:gd name="connsiteX0" fmla="*/ 210770 w 6002376"/>
              <a:gd name="connsiteY0" fmla="*/ 2045566 h 5602325"/>
              <a:gd name="connsiteX1" fmla="*/ 3178073 w 6002376"/>
              <a:gd name="connsiteY1" fmla="*/ 5097 h 5602325"/>
              <a:gd name="connsiteX2" fmla="*/ 6001441 w 6002376"/>
              <a:gd name="connsiteY2" fmla="*/ 2604366 h 5602325"/>
              <a:gd name="connsiteX3" fmla="*/ 3262740 w 6002376"/>
              <a:gd name="connsiteY3" fmla="*/ 5601565 h 5602325"/>
              <a:gd name="connsiteX4" fmla="*/ 236169 w 6002376"/>
              <a:gd name="connsiteY4" fmla="*/ 5593100 h 5602325"/>
              <a:gd name="connsiteX5" fmla="*/ 210770 w 6002376"/>
              <a:gd name="connsiteY5" fmla="*/ 2045566 h 5602325"/>
              <a:gd name="connsiteX0" fmla="*/ 210770 w 6002376"/>
              <a:gd name="connsiteY0" fmla="*/ 2044732 h 5601491"/>
              <a:gd name="connsiteX1" fmla="*/ 3178073 w 6002376"/>
              <a:gd name="connsiteY1" fmla="*/ 4263 h 5601491"/>
              <a:gd name="connsiteX2" fmla="*/ 6001441 w 6002376"/>
              <a:gd name="connsiteY2" fmla="*/ 2603532 h 5601491"/>
              <a:gd name="connsiteX3" fmla="*/ 3262740 w 6002376"/>
              <a:gd name="connsiteY3" fmla="*/ 5600731 h 5601491"/>
              <a:gd name="connsiteX4" fmla="*/ 236169 w 6002376"/>
              <a:gd name="connsiteY4" fmla="*/ 5592266 h 5601491"/>
              <a:gd name="connsiteX5" fmla="*/ 210770 w 6002376"/>
              <a:gd name="connsiteY5" fmla="*/ 2044732 h 5601491"/>
              <a:gd name="connsiteX0" fmla="*/ 99991 w 5891597"/>
              <a:gd name="connsiteY0" fmla="*/ 1437955 h 4994714"/>
              <a:gd name="connsiteX1" fmla="*/ 1568694 w 5891597"/>
              <a:gd name="connsiteY1" fmla="*/ 7086 h 4994714"/>
              <a:gd name="connsiteX2" fmla="*/ 5890662 w 5891597"/>
              <a:gd name="connsiteY2" fmla="*/ 1996755 h 4994714"/>
              <a:gd name="connsiteX3" fmla="*/ 3151961 w 5891597"/>
              <a:gd name="connsiteY3" fmla="*/ 4993954 h 4994714"/>
              <a:gd name="connsiteX4" fmla="*/ 125390 w 5891597"/>
              <a:gd name="connsiteY4" fmla="*/ 4985489 h 4994714"/>
              <a:gd name="connsiteX5" fmla="*/ 99991 w 5891597"/>
              <a:gd name="connsiteY5" fmla="*/ 1437955 h 4994714"/>
              <a:gd name="connsiteX0" fmla="*/ 99991 w 5891597"/>
              <a:gd name="connsiteY0" fmla="*/ 1442678 h 4999437"/>
              <a:gd name="connsiteX1" fmla="*/ 1568694 w 5891597"/>
              <a:gd name="connsiteY1" fmla="*/ 11809 h 4999437"/>
              <a:gd name="connsiteX2" fmla="*/ 5890662 w 5891597"/>
              <a:gd name="connsiteY2" fmla="*/ 2001478 h 4999437"/>
              <a:gd name="connsiteX3" fmla="*/ 3151961 w 5891597"/>
              <a:gd name="connsiteY3" fmla="*/ 4998677 h 4999437"/>
              <a:gd name="connsiteX4" fmla="*/ 125390 w 5891597"/>
              <a:gd name="connsiteY4" fmla="*/ 4990212 h 4999437"/>
              <a:gd name="connsiteX5" fmla="*/ 99991 w 5891597"/>
              <a:gd name="connsiteY5" fmla="*/ 1442678 h 4999437"/>
              <a:gd name="connsiteX0" fmla="*/ 14 w 5791620"/>
              <a:gd name="connsiteY0" fmla="*/ 1442678 h 4999437"/>
              <a:gd name="connsiteX1" fmla="*/ 1468717 w 5791620"/>
              <a:gd name="connsiteY1" fmla="*/ 11809 h 4999437"/>
              <a:gd name="connsiteX2" fmla="*/ 5790685 w 5791620"/>
              <a:gd name="connsiteY2" fmla="*/ 2001478 h 4999437"/>
              <a:gd name="connsiteX3" fmla="*/ 3051984 w 5791620"/>
              <a:gd name="connsiteY3" fmla="*/ 4998677 h 4999437"/>
              <a:gd name="connsiteX4" fmla="*/ 25413 w 5791620"/>
              <a:gd name="connsiteY4" fmla="*/ 4990212 h 4999437"/>
              <a:gd name="connsiteX5" fmla="*/ 14 w 5791620"/>
              <a:gd name="connsiteY5" fmla="*/ 1442678 h 4999437"/>
              <a:gd name="connsiteX0" fmla="*/ 21 w 5791627"/>
              <a:gd name="connsiteY0" fmla="*/ 2068416 h 5625175"/>
              <a:gd name="connsiteX1" fmla="*/ 1468724 w 5791627"/>
              <a:gd name="connsiteY1" fmla="*/ 637547 h 5625175"/>
              <a:gd name="connsiteX2" fmla="*/ 3725352 w 5791627"/>
              <a:gd name="connsiteY2" fmla="*/ 104146 h 5625175"/>
              <a:gd name="connsiteX3" fmla="*/ 5790692 w 5791627"/>
              <a:gd name="connsiteY3" fmla="*/ 2627216 h 5625175"/>
              <a:gd name="connsiteX4" fmla="*/ 3051991 w 5791627"/>
              <a:gd name="connsiteY4" fmla="*/ 5624415 h 5625175"/>
              <a:gd name="connsiteX5" fmla="*/ 25420 w 5791627"/>
              <a:gd name="connsiteY5" fmla="*/ 5615950 h 5625175"/>
              <a:gd name="connsiteX6" fmla="*/ 21 w 5791627"/>
              <a:gd name="connsiteY6" fmla="*/ 2068416 h 5625175"/>
              <a:gd name="connsiteX0" fmla="*/ 21 w 5791627"/>
              <a:gd name="connsiteY0" fmla="*/ 2068416 h 5625175"/>
              <a:gd name="connsiteX1" fmla="*/ 1468724 w 5791627"/>
              <a:gd name="connsiteY1" fmla="*/ 637547 h 5625175"/>
              <a:gd name="connsiteX2" fmla="*/ 3725352 w 5791627"/>
              <a:gd name="connsiteY2" fmla="*/ 104146 h 5625175"/>
              <a:gd name="connsiteX3" fmla="*/ 5790692 w 5791627"/>
              <a:gd name="connsiteY3" fmla="*/ 2627216 h 5625175"/>
              <a:gd name="connsiteX4" fmla="*/ 3051991 w 5791627"/>
              <a:gd name="connsiteY4" fmla="*/ 5624415 h 5625175"/>
              <a:gd name="connsiteX5" fmla="*/ 25420 w 5791627"/>
              <a:gd name="connsiteY5" fmla="*/ 5615950 h 5625175"/>
              <a:gd name="connsiteX6" fmla="*/ 21 w 5791627"/>
              <a:gd name="connsiteY6" fmla="*/ 2068416 h 5625175"/>
              <a:gd name="connsiteX0" fmla="*/ 21 w 5791627"/>
              <a:gd name="connsiteY0" fmla="*/ 2019084 h 5575843"/>
              <a:gd name="connsiteX1" fmla="*/ 1468724 w 5791627"/>
              <a:gd name="connsiteY1" fmla="*/ 588215 h 5575843"/>
              <a:gd name="connsiteX2" fmla="*/ 3725352 w 5791627"/>
              <a:gd name="connsiteY2" fmla="*/ 54814 h 5575843"/>
              <a:gd name="connsiteX3" fmla="*/ 5790692 w 5791627"/>
              <a:gd name="connsiteY3" fmla="*/ 2577884 h 5575843"/>
              <a:gd name="connsiteX4" fmla="*/ 3051991 w 5791627"/>
              <a:gd name="connsiteY4" fmla="*/ 5575083 h 5575843"/>
              <a:gd name="connsiteX5" fmla="*/ 25420 w 5791627"/>
              <a:gd name="connsiteY5" fmla="*/ 5566618 h 5575843"/>
              <a:gd name="connsiteX6" fmla="*/ 21 w 5791627"/>
              <a:gd name="connsiteY6" fmla="*/ 2019084 h 5575843"/>
              <a:gd name="connsiteX0" fmla="*/ 109987 w 5901593"/>
              <a:gd name="connsiteY0" fmla="*/ 2028957 h 5585716"/>
              <a:gd name="connsiteX1" fmla="*/ 1714156 w 5901593"/>
              <a:gd name="connsiteY1" fmla="*/ 504955 h 5585716"/>
              <a:gd name="connsiteX2" fmla="*/ 3835318 w 5901593"/>
              <a:gd name="connsiteY2" fmla="*/ 64687 h 5585716"/>
              <a:gd name="connsiteX3" fmla="*/ 5900658 w 5901593"/>
              <a:gd name="connsiteY3" fmla="*/ 2587757 h 5585716"/>
              <a:gd name="connsiteX4" fmla="*/ 3161957 w 5901593"/>
              <a:gd name="connsiteY4" fmla="*/ 5584956 h 5585716"/>
              <a:gd name="connsiteX5" fmla="*/ 135386 w 5901593"/>
              <a:gd name="connsiteY5" fmla="*/ 5576491 h 5585716"/>
              <a:gd name="connsiteX6" fmla="*/ 109987 w 5901593"/>
              <a:gd name="connsiteY6" fmla="*/ 2028957 h 5585716"/>
              <a:gd name="connsiteX0" fmla="*/ 109987 w 5901593"/>
              <a:gd name="connsiteY0" fmla="*/ 2019699 h 5576458"/>
              <a:gd name="connsiteX1" fmla="*/ 1714156 w 5901593"/>
              <a:gd name="connsiteY1" fmla="*/ 495697 h 5576458"/>
              <a:gd name="connsiteX2" fmla="*/ 3835318 w 5901593"/>
              <a:gd name="connsiteY2" fmla="*/ 55429 h 5576458"/>
              <a:gd name="connsiteX3" fmla="*/ 5900658 w 5901593"/>
              <a:gd name="connsiteY3" fmla="*/ 2578499 h 5576458"/>
              <a:gd name="connsiteX4" fmla="*/ 3161957 w 5901593"/>
              <a:gd name="connsiteY4" fmla="*/ 5575698 h 5576458"/>
              <a:gd name="connsiteX5" fmla="*/ 135386 w 5901593"/>
              <a:gd name="connsiteY5" fmla="*/ 5567233 h 5576458"/>
              <a:gd name="connsiteX6" fmla="*/ 109987 w 5901593"/>
              <a:gd name="connsiteY6" fmla="*/ 2019699 h 5576458"/>
              <a:gd name="connsiteX0" fmla="*/ 1417 w 5793023"/>
              <a:gd name="connsiteY0" fmla="*/ 2019699 h 5576458"/>
              <a:gd name="connsiteX1" fmla="*/ 1605586 w 5793023"/>
              <a:gd name="connsiteY1" fmla="*/ 495697 h 5576458"/>
              <a:gd name="connsiteX2" fmla="*/ 3726748 w 5793023"/>
              <a:gd name="connsiteY2" fmla="*/ 55429 h 5576458"/>
              <a:gd name="connsiteX3" fmla="*/ 5792088 w 5793023"/>
              <a:gd name="connsiteY3" fmla="*/ 2578499 h 5576458"/>
              <a:gd name="connsiteX4" fmla="*/ 3053387 w 5793023"/>
              <a:gd name="connsiteY4" fmla="*/ 5575698 h 5576458"/>
              <a:gd name="connsiteX5" fmla="*/ 26816 w 5793023"/>
              <a:gd name="connsiteY5" fmla="*/ 5567233 h 5576458"/>
              <a:gd name="connsiteX6" fmla="*/ 1417 w 5793023"/>
              <a:gd name="connsiteY6" fmla="*/ 2019699 h 5576458"/>
              <a:gd name="connsiteX0" fmla="*/ 1417 w 5937337"/>
              <a:gd name="connsiteY0" fmla="*/ 2019699 h 5791086"/>
              <a:gd name="connsiteX1" fmla="*/ 1605586 w 5937337"/>
              <a:gd name="connsiteY1" fmla="*/ 495697 h 5791086"/>
              <a:gd name="connsiteX2" fmla="*/ 3726748 w 5937337"/>
              <a:gd name="connsiteY2" fmla="*/ 55429 h 5791086"/>
              <a:gd name="connsiteX3" fmla="*/ 5936021 w 5937337"/>
              <a:gd name="connsiteY3" fmla="*/ 2544632 h 5791086"/>
              <a:gd name="connsiteX4" fmla="*/ 3053387 w 5937337"/>
              <a:gd name="connsiteY4" fmla="*/ 5575698 h 5791086"/>
              <a:gd name="connsiteX5" fmla="*/ 26816 w 5937337"/>
              <a:gd name="connsiteY5" fmla="*/ 5567233 h 5791086"/>
              <a:gd name="connsiteX6" fmla="*/ 1417 w 5937337"/>
              <a:gd name="connsiteY6" fmla="*/ 2019699 h 5791086"/>
              <a:gd name="connsiteX0" fmla="*/ 1417 w 5939426"/>
              <a:gd name="connsiteY0" fmla="*/ 2019699 h 5778327"/>
              <a:gd name="connsiteX1" fmla="*/ 1605586 w 5939426"/>
              <a:gd name="connsiteY1" fmla="*/ 495697 h 5778327"/>
              <a:gd name="connsiteX2" fmla="*/ 3726748 w 5939426"/>
              <a:gd name="connsiteY2" fmla="*/ 55429 h 5778327"/>
              <a:gd name="connsiteX3" fmla="*/ 5936021 w 5939426"/>
              <a:gd name="connsiteY3" fmla="*/ 2544632 h 5778327"/>
              <a:gd name="connsiteX4" fmla="*/ 4289521 w 5939426"/>
              <a:gd name="connsiteY4" fmla="*/ 5558765 h 5778327"/>
              <a:gd name="connsiteX5" fmla="*/ 26816 w 5939426"/>
              <a:gd name="connsiteY5" fmla="*/ 5567233 h 5778327"/>
              <a:gd name="connsiteX6" fmla="*/ 1417 w 5939426"/>
              <a:gd name="connsiteY6" fmla="*/ 2019699 h 5778327"/>
              <a:gd name="connsiteX0" fmla="*/ 1417 w 5937555"/>
              <a:gd name="connsiteY0" fmla="*/ 2019699 h 5567233"/>
              <a:gd name="connsiteX1" fmla="*/ 1605586 w 5937555"/>
              <a:gd name="connsiteY1" fmla="*/ 495697 h 5567233"/>
              <a:gd name="connsiteX2" fmla="*/ 3726748 w 5937555"/>
              <a:gd name="connsiteY2" fmla="*/ 55429 h 5567233"/>
              <a:gd name="connsiteX3" fmla="*/ 5936021 w 5937555"/>
              <a:gd name="connsiteY3" fmla="*/ 2544632 h 5567233"/>
              <a:gd name="connsiteX4" fmla="*/ 4289521 w 5937555"/>
              <a:gd name="connsiteY4" fmla="*/ 5558765 h 5567233"/>
              <a:gd name="connsiteX5" fmla="*/ 26816 w 5937555"/>
              <a:gd name="connsiteY5" fmla="*/ 5567233 h 5567233"/>
              <a:gd name="connsiteX6" fmla="*/ 1417 w 5937555"/>
              <a:gd name="connsiteY6" fmla="*/ 2019699 h 5567233"/>
              <a:gd name="connsiteX0" fmla="*/ 1417 w 6029592"/>
              <a:gd name="connsiteY0" fmla="*/ 2019699 h 5646702"/>
              <a:gd name="connsiteX1" fmla="*/ 1605586 w 6029592"/>
              <a:gd name="connsiteY1" fmla="*/ 495697 h 5646702"/>
              <a:gd name="connsiteX2" fmla="*/ 3726748 w 6029592"/>
              <a:gd name="connsiteY2" fmla="*/ 55429 h 5646702"/>
              <a:gd name="connsiteX3" fmla="*/ 5936021 w 6029592"/>
              <a:gd name="connsiteY3" fmla="*/ 2544632 h 5646702"/>
              <a:gd name="connsiteX4" fmla="*/ 5470883 w 6029592"/>
              <a:gd name="connsiteY4" fmla="*/ 4322630 h 5646702"/>
              <a:gd name="connsiteX5" fmla="*/ 4289521 w 6029592"/>
              <a:gd name="connsiteY5" fmla="*/ 5558765 h 5646702"/>
              <a:gd name="connsiteX6" fmla="*/ 26816 w 6029592"/>
              <a:gd name="connsiteY6" fmla="*/ 5567233 h 5646702"/>
              <a:gd name="connsiteX7" fmla="*/ 1417 w 6029592"/>
              <a:gd name="connsiteY7" fmla="*/ 2019699 h 5646702"/>
              <a:gd name="connsiteX0" fmla="*/ 1417 w 6029592"/>
              <a:gd name="connsiteY0" fmla="*/ 2019699 h 5646702"/>
              <a:gd name="connsiteX1" fmla="*/ 1605586 w 6029592"/>
              <a:gd name="connsiteY1" fmla="*/ 495697 h 5646702"/>
              <a:gd name="connsiteX2" fmla="*/ 3726748 w 6029592"/>
              <a:gd name="connsiteY2" fmla="*/ 55429 h 5646702"/>
              <a:gd name="connsiteX3" fmla="*/ 5936021 w 6029592"/>
              <a:gd name="connsiteY3" fmla="*/ 2544632 h 5646702"/>
              <a:gd name="connsiteX4" fmla="*/ 5470883 w 6029592"/>
              <a:gd name="connsiteY4" fmla="*/ 4322630 h 5646702"/>
              <a:gd name="connsiteX5" fmla="*/ 4289521 w 6029592"/>
              <a:gd name="connsiteY5" fmla="*/ 5558765 h 5646702"/>
              <a:gd name="connsiteX6" fmla="*/ 26816 w 6029592"/>
              <a:gd name="connsiteY6" fmla="*/ 5567233 h 5646702"/>
              <a:gd name="connsiteX7" fmla="*/ 1417 w 6029592"/>
              <a:gd name="connsiteY7" fmla="*/ 2019699 h 5646702"/>
              <a:gd name="connsiteX0" fmla="*/ 1417 w 6029592"/>
              <a:gd name="connsiteY0" fmla="*/ 2019699 h 5567233"/>
              <a:gd name="connsiteX1" fmla="*/ 1605586 w 6029592"/>
              <a:gd name="connsiteY1" fmla="*/ 495697 h 5567233"/>
              <a:gd name="connsiteX2" fmla="*/ 3726748 w 6029592"/>
              <a:gd name="connsiteY2" fmla="*/ 55429 h 5567233"/>
              <a:gd name="connsiteX3" fmla="*/ 5936021 w 6029592"/>
              <a:gd name="connsiteY3" fmla="*/ 2544632 h 5567233"/>
              <a:gd name="connsiteX4" fmla="*/ 5470883 w 6029592"/>
              <a:gd name="connsiteY4" fmla="*/ 4322630 h 5567233"/>
              <a:gd name="connsiteX5" fmla="*/ 4289521 w 6029592"/>
              <a:gd name="connsiteY5" fmla="*/ 5558765 h 5567233"/>
              <a:gd name="connsiteX6" fmla="*/ 26816 w 6029592"/>
              <a:gd name="connsiteY6" fmla="*/ 5567233 h 5567233"/>
              <a:gd name="connsiteX7" fmla="*/ 1417 w 6029592"/>
              <a:gd name="connsiteY7" fmla="*/ 2019699 h 5567233"/>
              <a:gd name="connsiteX0" fmla="*/ 1417 w 5962972"/>
              <a:gd name="connsiteY0" fmla="*/ 2019699 h 5567233"/>
              <a:gd name="connsiteX1" fmla="*/ 1605586 w 5962972"/>
              <a:gd name="connsiteY1" fmla="*/ 495697 h 5567233"/>
              <a:gd name="connsiteX2" fmla="*/ 3726748 w 5962972"/>
              <a:gd name="connsiteY2" fmla="*/ 55429 h 5567233"/>
              <a:gd name="connsiteX3" fmla="*/ 5936021 w 5962972"/>
              <a:gd name="connsiteY3" fmla="*/ 2544632 h 5567233"/>
              <a:gd name="connsiteX4" fmla="*/ 5470883 w 5962972"/>
              <a:gd name="connsiteY4" fmla="*/ 4322630 h 5567233"/>
              <a:gd name="connsiteX5" fmla="*/ 4289521 w 5962972"/>
              <a:gd name="connsiteY5" fmla="*/ 5558765 h 5567233"/>
              <a:gd name="connsiteX6" fmla="*/ 26816 w 5962972"/>
              <a:gd name="connsiteY6" fmla="*/ 5567233 h 5567233"/>
              <a:gd name="connsiteX7" fmla="*/ 1417 w 5962972"/>
              <a:gd name="connsiteY7" fmla="*/ 2019699 h 5567233"/>
              <a:gd name="connsiteX0" fmla="*/ 1417 w 5962972"/>
              <a:gd name="connsiteY0" fmla="*/ 2039106 h 5586640"/>
              <a:gd name="connsiteX1" fmla="*/ 1605586 w 5962972"/>
              <a:gd name="connsiteY1" fmla="*/ 515104 h 5586640"/>
              <a:gd name="connsiteX2" fmla="*/ 3726748 w 5962972"/>
              <a:gd name="connsiteY2" fmla="*/ 74836 h 5586640"/>
              <a:gd name="connsiteX3" fmla="*/ 5936021 w 5962972"/>
              <a:gd name="connsiteY3" fmla="*/ 2564039 h 5586640"/>
              <a:gd name="connsiteX4" fmla="*/ 5470883 w 5962972"/>
              <a:gd name="connsiteY4" fmla="*/ 4342037 h 5586640"/>
              <a:gd name="connsiteX5" fmla="*/ 4289521 w 5962972"/>
              <a:gd name="connsiteY5" fmla="*/ 5578172 h 5586640"/>
              <a:gd name="connsiteX6" fmla="*/ 26816 w 5962972"/>
              <a:gd name="connsiteY6" fmla="*/ 5586640 h 5586640"/>
              <a:gd name="connsiteX7" fmla="*/ 1417 w 5962972"/>
              <a:gd name="connsiteY7" fmla="*/ 2039106 h 5586640"/>
              <a:gd name="connsiteX0" fmla="*/ 1417 w 5962972"/>
              <a:gd name="connsiteY0" fmla="*/ 2039106 h 5586640"/>
              <a:gd name="connsiteX1" fmla="*/ 1605586 w 5962972"/>
              <a:gd name="connsiteY1" fmla="*/ 515104 h 5586640"/>
              <a:gd name="connsiteX2" fmla="*/ 3726748 w 5962972"/>
              <a:gd name="connsiteY2" fmla="*/ 74836 h 5586640"/>
              <a:gd name="connsiteX3" fmla="*/ 5936021 w 5962972"/>
              <a:gd name="connsiteY3" fmla="*/ 2564039 h 5586640"/>
              <a:gd name="connsiteX4" fmla="*/ 5470883 w 5962972"/>
              <a:gd name="connsiteY4" fmla="*/ 4342037 h 5586640"/>
              <a:gd name="connsiteX5" fmla="*/ 4289521 w 5962972"/>
              <a:gd name="connsiteY5" fmla="*/ 5578172 h 5586640"/>
              <a:gd name="connsiteX6" fmla="*/ 26816 w 5962972"/>
              <a:gd name="connsiteY6" fmla="*/ 5586640 h 5586640"/>
              <a:gd name="connsiteX7" fmla="*/ 1417 w 5962972"/>
              <a:gd name="connsiteY7" fmla="*/ 2039106 h 5586640"/>
              <a:gd name="connsiteX0" fmla="*/ 1417 w 5945505"/>
              <a:gd name="connsiteY0" fmla="*/ 2039106 h 5586640"/>
              <a:gd name="connsiteX1" fmla="*/ 1605586 w 5945505"/>
              <a:gd name="connsiteY1" fmla="*/ 515104 h 5586640"/>
              <a:gd name="connsiteX2" fmla="*/ 3726748 w 5945505"/>
              <a:gd name="connsiteY2" fmla="*/ 74836 h 5586640"/>
              <a:gd name="connsiteX3" fmla="*/ 5936021 w 5945505"/>
              <a:gd name="connsiteY3" fmla="*/ 2564039 h 5586640"/>
              <a:gd name="connsiteX4" fmla="*/ 5470883 w 5945505"/>
              <a:gd name="connsiteY4" fmla="*/ 4342037 h 5586640"/>
              <a:gd name="connsiteX5" fmla="*/ 4289521 w 5945505"/>
              <a:gd name="connsiteY5" fmla="*/ 5578172 h 5586640"/>
              <a:gd name="connsiteX6" fmla="*/ 26816 w 5945505"/>
              <a:gd name="connsiteY6" fmla="*/ 5586640 h 5586640"/>
              <a:gd name="connsiteX7" fmla="*/ 1417 w 5945505"/>
              <a:gd name="connsiteY7" fmla="*/ 2039106 h 5586640"/>
              <a:gd name="connsiteX0" fmla="*/ 1417 w 5945505"/>
              <a:gd name="connsiteY0" fmla="*/ 2039106 h 5586640"/>
              <a:gd name="connsiteX1" fmla="*/ 1605586 w 5945505"/>
              <a:gd name="connsiteY1" fmla="*/ 515104 h 5586640"/>
              <a:gd name="connsiteX2" fmla="*/ 3726748 w 5945505"/>
              <a:gd name="connsiteY2" fmla="*/ 74836 h 5586640"/>
              <a:gd name="connsiteX3" fmla="*/ 5936021 w 5945505"/>
              <a:gd name="connsiteY3" fmla="*/ 2564039 h 5586640"/>
              <a:gd name="connsiteX4" fmla="*/ 5470883 w 5945505"/>
              <a:gd name="connsiteY4" fmla="*/ 4342037 h 5586640"/>
              <a:gd name="connsiteX5" fmla="*/ 4289521 w 5945505"/>
              <a:gd name="connsiteY5" fmla="*/ 5578172 h 5586640"/>
              <a:gd name="connsiteX6" fmla="*/ 26816 w 5945505"/>
              <a:gd name="connsiteY6" fmla="*/ 5586640 h 5586640"/>
              <a:gd name="connsiteX7" fmla="*/ 1417 w 5945505"/>
              <a:gd name="connsiteY7" fmla="*/ 2039106 h 5586640"/>
              <a:gd name="connsiteX0" fmla="*/ 2306 w 5929460"/>
              <a:gd name="connsiteY0" fmla="*/ 2049628 h 5597162"/>
              <a:gd name="connsiteX1" fmla="*/ 1589541 w 5929460"/>
              <a:gd name="connsiteY1" fmla="*/ 525626 h 5597162"/>
              <a:gd name="connsiteX2" fmla="*/ 3710703 w 5929460"/>
              <a:gd name="connsiteY2" fmla="*/ 85358 h 5597162"/>
              <a:gd name="connsiteX3" fmla="*/ 5919976 w 5929460"/>
              <a:gd name="connsiteY3" fmla="*/ 2574561 h 5597162"/>
              <a:gd name="connsiteX4" fmla="*/ 5454838 w 5929460"/>
              <a:gd name="connsiteY4" fmla="*/ 4352559 h 5597162"/>
              <a:gd name="connsiteX5" fmla="*/ 4273476 w 5929460"/>
              <a:gd name="connsiteY5" fmla="*/ 5588694 h 5597162"/>
              <a:gd name="connsiteX6" fmla="*/ 10771 w 5929460"/>
              <a:gd name="connsiteY6" fmla="*/ 5597162 h 5597162"/>
              <a:gd name="connsiteX7" fmla="*/ 2306 w 5929460"/>
              <a:gd name="connsiteY7" fmla="*/ 2049628 h 5597162"/>
              <a:gd name="connsiteX0" fmla="*/ 115279 w 6042433"/>
              <a:gd name="connsiteY0" fmla="*/ 2052035 h 5599569"/>
              <a:gd name="connsiteX1" fmla="*/ 1719447 w 6042433"/>
              <a:gd name="connsiteY1" fmla="*/ 511100 h 5599569"/>
              <a:gd name="connsiteX2" fmla="*/ 3823676 w 6042433"/>
              <a:gd name="connsiteY2" fmla="*/ 87765 h 5599569"/>
              <a:gd name="connsiteX3" fmla="*/ 6032949 w 6042433"/>
              <a:gd name="connsiteY3" fmla="*/ 2576968 h 5599569"/>
              <a:gd name="connsiteX4" fmla="*/ 5567811 w 6042433"/>
              <a:gd name="connsiteY4" fmla="*/ 4354966 h 5599569"/>
              <a:gd name="connsiteX5" fmla="*/ 4386449 w 6042433"/>
              <a:gd name="connsiteY5" fmla="*/ 5591101 h 5599569"/>
              <a:gd name="connsiteX6" fmla="*/ 123744 w 6042433"/>
              <a:gd name="connsiteY6" fmla="*/ 5599569 h 5599569"/>
              <a:gd name="connsiteX7" fmla="*/ 115279 w 6042433"/>
              <a:gd name="connsiteY7" fmla="*/ 2052035 h 5599569"/>
              <a:gd name="connsiteX0" fmla="*/ 115279 w 6042433"/>
              <a:gd name="connsiteY0" fmla="*/ 2082717 h 5630251"/>
              <a:gd name="connsiteX1" fmla="*/ 1719447 w 6042433"/>
              <a:gd name="connsiteY1" fmla="*/ 541782 h 5630251"/>
              <a:gd name="connsiteX2" fmla="*/ 3823676 w 6042433"/>
              <a:gd name="connsiteY2" fmla="*/ 118447 h 5630251"/>
              <a:gd name="connsiteX3" fmla="*/ 6032949 w 6042433"/>
              <a:gd name="connsiteY3" fmla="*/ 2607650 h 5630251"/>
              <a:gd name="connsiteX4" fmla="*/ 5567811 w 6042433"/>
              <a:gd name="connsiteY4" fmla="*/ 4385648 h 5630251"/>
              <a:gd name="connsiteX5" fmla="*/ 4386449 w 6042433"/>
              <a:gd name="connsiteY5" fmla="*/ 5621783 h 5630251"/>
              <a:gd name="connsiteX6" fmla="*/ 123744 w 6042433"/>
              <a:gd name="connsiteY6" fmla="*/ 5630251 h 5630251"/>
              <a:gd name="connsiteX7" fmla="*/ 115279 w 6042433"/>
              <a:gd name="connsiteY7" fmla="*/ 2082717 h 5630251"/>
              <a:gd name="connsiteX0" fmla="*/ 115279 w 6042433"/>
              <a:gd name="connsiteY0" fmla="*/ 2048786 h 5596320"/>
              <a:gd name="connsiteX1" fmla="*/ 1719447 w 6042433"/>
              <a:gd name="connsiteY1" fmla="*/ 507851 h 5596320"/>
              <a:gd name="connsiteX2" fmla="*/ 3823676 w 6042433"/>
              <a:gd name="connsiteY2" fmla="*/ 84516 h 5596320"/>
              <a:gd name="connsiteX3" fmla="*/ 6032949 w 6042433"/>
              <a:gd name="connsiteY3" fmla="*/ 2573719 h 5596320"/>
              <a:gd name="connsiteX4" fmla="*/ 5567811 w 6042433"/>
              <a:gd name="connsiteY4" fmla="*/ 4351717 h 5596320"/>
              <a:gd name="connsiteX5" fmla="*/ 4386449 w 6042433"/>
              <a:gd name="connsiteY5" fmla="*/ 5587852 h 5596320"/>
              <a:gd name="connsiteX6" fmla="*/ 123744 w 6042433"/>
              <a:gd name="connsiteY6" fmla="*/ 5596320 h 5596320"/>
              <a:gd name="connsiteX7" fmla="*/ 115279 w 6042433"/>
              <a:gd name="connsiteY7" fmla="*/ 2048786 h 5596320"/>
              <a:gd name="connsiteX0" fmla="*/ 514 w 5927668"/>
              <a:gd name="connsiteY0" fmla="*/ 2048786 h 5596320"/>
              <a:gd name="connsiteX1" fmla="*/ 1604682 w 5927668"/>
              <a:gd name="connsiteY1" fmla="*/ 507851 h 5596320"/>
              <a:gd name="connsiteX2" fmla="*/ 3708911 w 5927668"/>
              <a:gd name="connsiteY2" fmla="*/ 84516 h 5596320"/>
              <a:gd name="connsiteX3" fmla="*/ 5918184 w 5927668"/>
              <a:gd name="connsiteY3" fmla="*/ 2573719 h 5596320"/>
              <a:gd name="connsiteX4" fmla="*/ 5453046 w 5927668"/>
              <a:gd name="connsiteY4" fmla="*/ 4351717 h 5596320"/>
              <a:gd name="connsiteX5" fmla="*/ 4271684 w 5927668"/>
              <a:gd name="connsiteY5" fmla="*/ 5587852 h 5596320"/>
              <a:gd name="connsiteX6" fmla="*/ 8979 w 5927668"/>
              <a:gd name="connsiteY6" fmla="*/ 5596320 h 5596320"/>
              <a:gd name="connsiteX7" fmla="*/ 514 w 5927668"/>
              <a:gd name="connsiteY7" fmla="*/ 2048786 h 5596320"/>
              <a:gd name="connsiteX0" fmla="*/ 514 w 5927668"/>
              <a:gd name="connsiteY0" fmla="*/ 2052035 h 5599569"/>
              <a:gd name="connsiteX1" fmla="*/ 1604682 w 5927668"/>
              <a:gd name="connsiteY1" fmla="*/ 511100 h 5599569"/>
              <a:gd name="connsiteX2" fmla="*/ 3708911 w 5927668"/>
              <a:gd name="connsiteY2" fmla="*/ 87765 h 5599569"/>
              <a:gd name="connsiteX3" fmla="*/ 5918184 w 5927668"/>
              <a:gd name="connsiteY3" fmla="*/ 2576968 h 5599569"/>
              <a:gd name="connsiteX4" fmla="*/ 5453046 w 5927668"/>
              <a:gd name="connsiteY4" fmla="*/ 4354966 h 5599569"/>
              <a:gd name="connsiteX5" fmla="*/ 4271684 w 5927668"/>
              <a:gd name="connsiteY5" fmla="*/ 5591101 h 5599569"/>
              <a:gd name="connsiteX6" fmla="*/ 8979 w 5927668"/>
              <a:gd name="connsiteY6" fmla="*/ 5599569 h 5599569"/>
              <a:gd name="connsiteX7" fmla="*/ 514 w 5927668"/>
              <a:gd name="connsiteY7" fmla="*/ 2052035 h 5599569"/>
              <a:gd name="connsiteX0" fmla="*/ 514 w 5927668"/>
              <a:gd name="connsiteY0" fmla="*/ 2074393 h 5621927"/>
              <a:gd name="connsiteX1" fmla="*/ 1604682 w 5927668"/>
              <a:gd name="connsiteY1" fmla="*/ 533458 h 5621927"/>
              <a:gd name="connsiteX2" fmla="*/ 3734311 w 5927668"/>
              <a:gd name="connsiteY2" fmla="*/ 84723 h 5621927"/>
              <a:gd name="connsiteX3" fmla="*/ 5918184 w 5927668"/>
              <a:gd name="connsiteY3" fmla="*/ 2599326 h 5621927"/>
              <a:gd name="connsiteX4" fmla="*/ 5453046 w 5927668"/>
              <a:gd name="connsiteY4" fmla="*/ 4377324 h 5621927"/>
              <a:gd name="connsiteX5" fmla="*/ 4271684 w 5927668"/>
              <a:gd name="connsiteY5" fmla="*/ 5613459 h 5621927"/>
              <a:gd name="connsiteX6" fmla="*/ 8979 w 5927668"/>
              <a:gd name="connsiteY6" fmla="*/ 5621927 h 5621927"/>
              <a:gd name="connsiteX7" fmla="*/ 514 w 5927668"/>
              <a:gd name="connsiteY7" fmla="*/ 2074393 h 5621927"/>
              <a:gd name="connsiteX0" fmla="*/ 514 w 5927668"/>
              <a:gd name="connsiteY0" fmla="*/ 2057188 h 5604722"/>
              <a:gd name="connsiteX1" fmla="*/ 1604682 w 5927668"/>
              <a:gd name="connsiteY1" fmla="*/ 516253 h 5604722"/>
              <a:gd name="connsiteX2" fmla="*/ 3734311 w 5927668"/>
              <a:gd name="connsiteY2" fmla="*/ 67518 h 5604722"/>
              <a:gd name="connsiteX3" fmla="*/ 5918184 w 5927668"/>
              <a:gd name="connsiteY3" fmla="*/ 2582121 h 5604722"/>
              <a:gd name="connsiteX4" fmla="*/ 5453046 w 5927668"/>
              <a:gd name="connsiteY4" fmla="*/ 4360119 h 5604722"/>
              <a:gd name="connsiteX5" fmla="*/ 4271684 w 5927668"/>
              <a:gd name="connsiteY5" fmla="*/ 5596254 h 5604722"/>
              <a:gd name="connsiteX6" fmla="*/ 8979 w 5927668"/>
              <a:gd name="connsiteY6" fmla="*/ 5604722 h 5604722"/>
              <a:gd name="connsiteX7" fmla="*/ 514 w 5927668"/>
              <a:gd name="connsiteY7" fmla="*/ 2057188 h 5604722"/>
              <a:gd name="connsiteX0" fmla="*/ 514 w 5927668"/>
              <a:gd name="connsiteY0" fmla="*/ 2057188 h 5604722"/>
              <a:gd name="connsiteX1" fmla="*/ 1604682 w 5927668"/>
              <a:gd name="connsiteY1" fmla="*/ 516253 h 5604722"/>
              <a:gd name="connsiteX2" fmla="*/ 3734311 w 5927668"/>
              <a:gd name="connsiteY2" fmla="*/ 67518 h 5604722"/>
              <a:gd name="connsiteX3" fmla="*/ 5918184 w 5927668"/>
              <a:gd name="connsiteY3" fmla="*/ 2582121 h 5604722"/>
              <a:gd name="connsiteX4" fmla="*/ 5453046 w 5927668"/>
              <a:gd name="connsiteY4" fmla="*/ 4360119 h 5604722"/>
              <a:gd name="connsiteX5" fmla="*/ 4271684 w 5927668"/>
              <a:gd name="connsiteY5" fmla="*/ 5596254 h 5604722"/>
              <a:gd name="connsiteX6" fmla="*/ 8979 w 5927668"/>
              <a:gd name="connsiteY6" fmla="*/ 5604722 h 5604722"/>
              <a:gd name="connsiteX7" fmla="*/ 514 w 5927668"/>
              <a:gd name="connsiteY7" fmla="*/ 2057188 h 5604722"/>
              <a:gd name="connsiteX0" fmla="*/ 514 w 5927668"/>
              <a:gd name="connsiteY0" fmla="*/ 2060172 h 5607706"/>
              <a:gd name="connsiteX1" fmla="*/ 1604682 w 5927668"/>
              <a:gd name="connsiteY1" fmla="*/ 519237 h 5607706"/>
              <a:gd name="connsiteX2" fmla="*/ 3734311 w 5927668"/>
              <a:gd name="connsiteY2" fmla="*/ 70502 h 5607706"/>
              <a:gd name="connsiteX3" fmla="*/ 5918184 w 5927668"/>
              <a:gd name="connsiteY3" fmla="*/ 2585105 h 5607706"/>
              <a:gd name="connsiteX4" fmla="*/ 5453046 w 5927668"/>
              <a:gd name="connsiteY4" fmla="*/ 4363103 h 5607706"/>
              <a:gd name="connsiteX5" fmla="*/ 4271684 w 5927668"/>
              <a:gd name="connsiteY5" fmla="*/ 5599238 h 5607706"/>
              <a:gd name="connsiteX6" fmla="*/ 8979 w 5927668"/>
              <a:gd name="connsiteY6" fmla="*/ 5607706 h 5607706"/>
              <a:gd name="connsiteX7" fmla="*/ 514 w 5927668"/>
              <a:gd name="connsiteY7" fmla="*/ 2060172 h 5607706"/>
              <a:gd name="connsiteX0" fmla="*/ 514 w 5927668"/>
              <a:gd name="connsiteY0" fmla="*/ 2063371 h 5610905"/>
              <a:gd name="connsiteX1" fmla="*/ 1604682 w 5927668"/>
              <a:gd name="connsiteY1" fmla="*/ 522436 h 5610905"/>
              <a:gd name="connsiteX2" fmla="*/ 3734311 w 5927668"/>
              <a:gd name="connsiteY2" fmla="*/ 73701 h 5610905"/>
              <a:gd name="connsiteX3" fmla="*/ 5918184 w 5927668"/>
              <a:gd name="connsiteY3" fmla="*/ 2588304 h 5610905"/>
              <a:gd name="connsiteX4" fmla="*/ 5453046 w 5927668"/>
              <a:gd name="connsiteY4" fmla="*/ 4366302 h 5610905"/>
              <a:gd name="connsiteX5" fmla="*/ 4271684 w 5927668"/>
              <a:gd name="connsiteY5" fmla="*/ 5602437 h 5610905"/>
              <a:gd name="connsiteX6" fmla="*/ 8979 w 5927668"/>
              <a:gd name="connsiteY6" fmla="*/ 5610905 h 5610905"/>
              <a:gd name="connsiteX7" fmla="*/ 514 w 5927668"/>
              <a:gd name="connsiteY7" fmla="*/ 2063371 h 5610905"/>
              <a:gd name="connsiteX0" fmla="*/ 514 w 5960614"/>
              <a:gd name="connsiteY0" fmla="*/ 2063371 h 5610905"/>
              <a:gd name="connsiteX1" fmla="*/ 1604682 w 5960614"/>
              <a:gd name="connsiteY1" fmla="*/ 522436 h 5610905"/>
              <a:gd name="connsiteX2" fmla="*/ 3734311 w 5960614"/>
              <a:gd name="connsiteY2" fmla="*/ 73701 h 5610905"/>
              <a:gd name="connsiteX3" fmla="*/ 5952050 w 5960614"/>
              <a:gd name="connsiteY3" fmla="*/ 2588304 h 5610905"/>
              <a:gd name="connsiteX4" fmla="*/ 5453046 w 5960614"/>
              <a:gd name="connsiteY4" fmla="*/ 4366302 h 5610905"/>
              <a:gd name="connsiteX5" fmla="*/ 4271684 w 5960614"/>
              <a:gd name="connsiteY5" fmla="*/ 5602437 h 5610905"/>
              <a:gd name="connsiteX6" fmla="*/ 8979 w 5960614"/>
              <a:gd name="connsiteY6" fmla="*/ 5610905 h 5610905"/>
              <a:gd name="connsiteX7" fmla="*/ 514 w 5960614"/>
              <a:gd name="connsiteY7" fmla="*/ 2063371 h 5610905"/>
              <a:gd name="connsiteX0" fmla="*/ 514 w 5960614"/>
              <a:gd name="connsiteY0" fmla="*/ 2049423 h 5596957"/>
              <a:gd name="connsiteX1" fmla="*/ 1604682 w 5960614"/>
              <a:gd name="connsiteY1" fmla="*/ 508488 h 5596957"/>
              <a:gd name="connsiteX2" fmla="*/ 3734311 w 5960614"/>
              <a:gd name="connsiteY2" fmla="*/ 59753 h 5596957"/>
              <a:gd name="connsiteX3" fmla="*/ 5952050 w 5960614"/>
              <a:gd name="connsiteY3" fmla="*/ 2574356 h 5596957"/>
              <a:gd name="connsiteX4" fmla="*/ 5453046 w 5960614"/>
              <a:gd name="connsiteY4" fmla="*/ 4352354 h 5596957"/>
              <a:gd name="connsiteX5" fmla="*/ 4271684 w 5960614"/>
              <a:gd name="connsiteY5" fmla="*/ 5588489 h 5596957"/>
              <a:gd name="connsiteX6" fmla="*/ 8979 w 5960614"/>
              <a:gd name="connsiteY6" fmla="*/ 5596957 h 5596957"/>
              <a:gd name="connsiteX7" fmla="*/ 514 w 5960614"/>
              <a:gd name="connsiteY7" fmla="*/ 2049423 h 5596957"/>
              <a:gd name="connsiteX0" fmla="*/ 514 w 5961260"/>
              <a:gd name="connsiteY0" fmla="*/ 2049423 h 5596957"/>
              <a:gd name="connsiteX1" fmla="*/ 1604682 w 5961260"/>
              <a:gd name="connsiteY1" fmla="*/ 508488 h 5596957"/>
              <a:gd name="connsiteX2" fmla="*/ 3734311 w 5961260"/>
              <a:gd name="connsiteY2" fmla="*/ 59753 h 5596957"/>
              <a:gd name="connsiteX3" fmla="*/ 5952050 w 5961260"/>
              <a:gd name="connsiteY3" fmla="*/ 2574356 h 5596957"/>
              <a:gd name="connsiteX4" fmla="*/ 5453046 w 5961260"/>
              <a:gd name="connsiteY4" fmla="*/ 4352354 h 5596957"/>
              <a:gd name="connsiteX5" fmla="*/ 4271684 w 5961260"/>
              <a:gd name="connsiteY5" fmla="*/ 5588489 h 5596957"/>
              <a:gd name="connsiteX6" fmla="*/ 8979 w 5961260"/>
              <a:gd name="connsiteY6" fmla="*/ 5596957 h 5596957"/>
              <a:gd name="connsiteX7" fmla="*/ 514 w 5961260"/>
              <a:gd name="connsiteY7" fmla="*/ 2049423 h 5596957"/>
              <a:gd name="connsiteX0" fmla="*/ 514 w 5962561"/>
              <a:gd name="connsiteY0" fmla="*/ 2049423 h 5596957"/>
              <a:gd name="connsiteX1" fmla="*/ 1604682 w 5962561"/>
              <a:gd name="connsiteY1" fmla="*/ 508488 h 5596957"/>
              <a:gd name="connsiteX2" fmla="*/ 3734311 w 5962561"/>
              <a:gd name="connsiteY2" fmla="*/ 59753 h 5596957"/>
              <a:gd name="connsiteX3" fmla="*/ 5952050 w 5962561"/>
              <a:gd name="connsiteY3" fmla="*/ 2574356 h 5596957"/>
              <a:gd name="connsiteX4" fmla="*/ 5453046 w 5962561"/>
              <a:gd name="connsiteY4" fmla="*/ 4352354 h 5596957"/>
              <a:gd name="connsiteX5" fmla="*/ 4271684 w 5962561"/>
              <a:gd name="connsiteY5" fmla="*/ 5588489 h 5596957"/>
              <a:gd name="connsiteX6" fmla="*/ 8979 w 5962561"/>
              <a:gd name="connsiteY6" fmla="*/ 5596957 h 5596957"/>
              <a:gd name="connsiteX7" fmla="*/ 514 w 5962561"/>
              <a:gd name="connsiteY7" fmla="*/ 2049423 h 55969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962561" h="5596957">
                <a:moveTo>
                  <a:pt x="514" y="2049423"/>
                </a:moveTo>
                <a:cubicBezTo>
                  <a:pt x="3998" y="2031078"/>
                  <a:pt x="1075516" y="890900"/>
                  <a:pt x="1604682" y="508488"/>
                </a:cubicBezTo>
                <a:cubicBezTo>
                  <a:pt x="2133848" y="126076"/>
                  <a:pt x="2768450" y="-119458"/>
                  <a:pt x="3734311" y="59753"/>
                </a:cubicBezTo>
                <a:cubicBezTo>
                  <a:pt x="5275906" y="365965"/>
                  <a:pt x="5869544" y="1740389"/>
                  <a:pt x="5952050" y="2574356"/>
                </a:cubicBezTo>
                <a:cubicBezTo>
                  <a:pt x="6014140" y="3412555"/>
                  <a:pt x="5795196" y="3875399"/>
                  <a:pt x="5453046" y="4352354"/>
                </a:cubicBezTo>
                <a:cubicBezTo>
                  <a:pt x="5449562" y="4355176"/>
                  <a:pt x="4349294" y="5592722"/>
                  <a:pt x="4271684" y="5588489"/>
                </a:cubicBezTo>
                <a:cubicBezTo>
                  <a:pt x="4194074" y="5584256"/>
                  <a:pt x="-11526" y="5567324"/>
                  <a:pt x="8979" y="5596957"/>
                </a:cubicBezTo>
                <a:cubicBezTo>
                  <a:pt x="12552" y="5567323"/>
                  <a:pt x="-2970" y="2067768"/>
                  <a:pt x="514" y="2049423"/>
                </a:cubicBezTo>
                <a:close/>
              </a:path>
            </a:pathLst>
          </a:custGeom>
        </p:spPr>
        <p:txBody>
          <a:bodyPr/>
          <a:lstStyle/>
          <a:p>
            <a:r>
              <a:rPr lang="fi-FI"/>
              <a:t>Lisää kuva napsauttamalla kuvaketta</a:t>
            </a:r>
            <a:endParaRPr lang="fi-FI" dirty="0"/>
          </a:p>
        </p:txBody>
      </p:sp>
      <p:sp>
        <p:nvSpPr>
          <p:cNvPr id="25" name="Suorakulmio 24">
            <a:extLst>
              <a:ext uri="{FF2B5EF4-FFF2-40B4-BE49-F238E27FC236}">
                <a16:creationId xmlns:a16="http://schemas.microsoft.com/office/drawing/2014/main" id="{8F6F3662-0858-4077-C6CA-D678BDB16D13}"/>
              </a:ext>
              <a:ext uri="{C183D7F6-B498-43B3-948B-1728B52AA6E4}">
                <adec:decorative xmlns:adec="http://schemas.microsoft.com/office/drawing/2017/decorative" val="1"/>
              </a:ext>
            </a:extLst>
          </p:cNvPr>
          <p:cNvSpPr/>
          <p:nvPr/>
        </p:nvSpPr>
        <p:spPr>
          <a:xfrm>
            <a:off x="0" y="6029276"/>
            <a:ext cx="12191999" cy="8300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3" name="Kuva 2">
            <a:extLst>
              <a:ext uri="{FF2B5EF4-FFF2-40B4-BE49-F238E27FC236}">
                <a16:creationId xmlns:a16="http://schemas.microsoft.com/office/drawing/2014/main" id="{B1DF4C58-1EFF-5A5E-88AB-6E25E771755F}"/>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63903" y="6273034"/>
            <a:ext cx="1476080" cy="320887"/>
          </a:xfrm>
          <a:prstGeom prst="rect">
            <a:avLst/>
          </a:prstGeom>
        </p:spPr>
      </p:pic>
      <p:pic>
        <p:nvPicPr>
          <p:cNvPr id="5" name="Kuva 4">
            <a:extLst>
              <a:ext uri="{FF2B5EF4-FFF2-40B4-BE49-F238E27FC236}">
                <a16:creationId xmlns:a16="http://schemas.microsoft.com/office/drawing/2014/main" id="{88588385-FD73-E807-B242-0EB438D15AE9}"/>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328588" y="6040612"/>
            <a:ext cx="863411" cy="827435"/>
          </a:xfrm>
          <a:prstGeom prst="rect">
            <a:avLst/>
          </a:prstGeom>
        </p:spPr>
      </p:pic>
    </p:spTree>
    <p:extLst>
      <p:ext uri="{BB962C8B-B14F-4D97-AF65-F5344CB8AC3E}">
        <p14:creationId xmlns:p14="http://schemas.microsoft.com/office/powerpoint/2010/main" val="153812176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1_Kuva +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BE4FC95-4C22-C8F7-7DBA-0259386544F6}"/>
              </a:ext>
            </a:extLst>
          </p:cNvPr>
          <p:cNvSpPr>
            <a:spLocks noGrp="1"/>
          </p:cNvSpPr>
          <p:nvPr>
            <p:ph type="title"/>
          </p:nvPr>
        </p:nvSpPr>
        <p:spPr>
          <a:xfrm>
            <a:off x="563903" y="681037"/>
            <a:ext cx="5290794" cy="1325563"/>
          </a:xfrm>
        </p:spPr>
        <p:txBody>
          <a:bodyPr anchor="b">
            <a:noAutofit/>
          </a:bodyPr>
          <a:lstStyle>
            <a:lvl1pPr>
              <a:lnSpc>
                <a:spcPct val="114000"/>
              </a:lnSpc>
              <a:defRPr sz="3600"/>
            </a:lvl1pPr>
          </a:lstStyle>
          <a:p>
            <a:r>
              <a:rPr lang="fi-FI"/>
              <a:t>Muokkaa ots. perustyyl. napsautt.</a:t>
            </a:r>
            <a:endParaRPr lang="fi-FI" dirty="0"/>
          </a:p>
        </p:txBody>
      </p:sp>
      <p:sp>
        <p:nvSpPr>
          <p:cNvPr id="4" name="Sisällön paikkamerkki 3">
            <a:extLst>
              <a:ext uri="{FF2B5EF4-FFF2-40B4-BE49-F238E27FC236}">
                <a16:creationId xmlns:a16="http://schemas.microsoft.com/office/drawing/2014/main" id="{8E31D1BB-469A-6660-1234-334FD1B2B525}"/>
              </a:ext>
            </a:extLst>
          </p:cNvPr>
          <p:cNvSpPr>
            <a:spLocks noGrp="1"/>
          </p:cNvSpPr>
          <p:nvPr>
            <p:ph sz="half" idx="2"/>
          </p:nvPr>
        </p:nvSpPr>
        <p:spPr>
          <a:xfrm>
            <a:off x="563903" y="2139885"/>
            <a:ext cx="5290794" cy="3553905"/>
          </a:xfrm>
        </p:spPr>
        <p:txBody>
          <a:bodyPr>
            <a:noAutofit/>
          </a:bodyPr>
          <a:lstStyle>
            <a:lvl1pPr marL="0" indent="0">
              <a:lnSpc>
                <a:spcPct val="114000"/>
              </a:lnSpc>
              <a:spcBef>
                <a:spcPts val="0"/>
              </a:spcBef>
              <a:spcAft>
                <a:spcPts val="1200"/>
              </a:spcAft>
              <a:buFontTx/>
              <a:buNone/>
              <a:defRPr sz="1800"/>
            </a:lvl1pPr>
            <a:lvl2pPr marL="457200" indent="0">
              <a:buFontTx/>
              <a:buNone/>
              <a:defRPr sz="1600"/>
            </a:lvl2pPr>
            <a:lvl3pPr marL="914400" indent="0">
              <a:buFontTx/>
              <a:buNone/>
              <a:defRPr sz="1600"/>
            </a:lvl3pPr>
            <a:lvl4pPr marL="1371600" indent="0">
              <a:buFontTx/>
              <a:buNone/>
              <a:defRPr sz="1600"/>
            </a:lvl4pPr>
            <a:lvl5pPr marL="1828800" indent="0">
              <a:buFontTx/>
              <a:buNone/>
              <a:defRPr sz="1600"/>
            </a:lvl5pPr>
          </a:lstStyle>
          <a:p>
            <a:pPr lvl="0"/>
            <a:r>
              <a:rPr lang="fi-FI"/>
              <a:t>Muokkaa tekstin perustyylejä napsauttamalla</a:t>
            </a:r>
          </a:p>
        </p:txBody>
      </p:sp>
      <p:sp>
        <p:nvSpPr>
          <p:cNvPr id="35" name="Kuvan paikkamerkki 23">
            <a:extLst>
              <a:ext uri="{FF2B5EF4-FFF2-40B4-BE49-F238E27FC236}">
                <a16:creationId xmlns:a16="http://schemas.microsoft.com/office/drawing/2014/main" id="{284D9DCD-11B1-F851-D511-63019DC2154B}"/>
              </a:ext>
            </a:extLst>
          </p:cNvPr>
          <p:cNvSpPr>
            <a:spLocks noGrp="1"/>
          </p:cNvSpPr>
          <p:nvPr>
            <p:ph type="pic" sz="quarter" idx="11"/>
          </p:nvPr>
        </p:nvSpPr>
        <p:spPr>
          <a:xfrm flipH="1">
            <a:off x="6096000" y="309971"/>
            <a:ext cx="6095999" cy="5730641"/>
          </a:xfrm>
          <a:custGeom>
            <a:avLst/>
            <a:gdLst>
              <a:gd name="connsiteX0" fmla="*/ 0 w 5951538"/>
              <a:gd name="connsiteY0" fmla="*/ 3022600 h 6045200"/>
              <a:gd name="connsiteX1" fmla="*/ 2975769 w 5951538"/>
              <a:gd name="connsiteY1" fmla="*/ 0 h 6045200"/>
              <a:gd name="connsiteX2" fmla="*/ 5951538 w 5951538"/>
              <a:gd name="connsiteY2" fmla="*/ 3022600 h 6045200"/>
              <a:gd name="connsiteX3" fmla="*/ 2975769 w 5951538"/>
              <a:gd name="connsiteY3" fmla="*/ 6045200 h 6045200"/>
              <a:gd name="connsiteX4" fmla="*/ 0 w 5951538"/>
              <a:gd name="connsiteY4" fmla="*/ 3022600 h 6045200"/>
              <a:gd name="connsiteX0" fmla="*/ 285967 w 6237505"/>
              <a:gd name="connsiteY0" fmla="*/ 3022600 h 6196447"/>
              <a:gd name="connsiteX1" fmla="*/ 3261736 w 6237505"/>
              <a:gd name="connsiteY1" fmla="*/ 0 h 6196447"/>
              <a:gd name="connsiteX2" fmla="*/ 6237505 w 6237505"/>
              <a:gd name="connsiteY2" fmla="*/ 3022600 h 6196447"/>
              <a:gd name="connsiteX3" fmla="*/ 3261736 w 6237505"/>
              <a:gd name="connsiteY3" fmla="*/ 6045200 h 6196447"/>
              <a:gd name="connsiteX4" fmla="*/ 455300 w 6237505"/>
              <a:gd name="connsiteY4" fmla="*/ 5461000 h 6196447"/>
              <a:gd name="connsiteX5" fmla="*/ 285967 w 6237505"/>
              <a:gd name="connsiteY5" fmla="*/ 3022600 h 6196447"/>
              <a:gd name="connsiteX0" fmla="*/ 285967 w 6237505"/>
              <a:gd name="connsiteY0" fmla="*/ 3022600 h 6140979"/>
              <a:gd name="connsiteX1" fmla="*/ 3261736 w 6237505"/>
              <a:gd name="connsiteY1" fmla="*/ 0 h 6140979"/>
              <a:gd name="connsiteX2" fmla="*/ 6237505 w 6237505"/>
              <a:gd name="connsiteY2" fmla="*/ 3022600 h 6140979"/>
              <a:gd name="connsiteX3" fmla="*/ 3261736 w 6237505"/>
              <a:gd name="connsiteY3" fmla="*/ 6045200 h 6140979"/>
              <a:gd name="connsiteX4" fmla="*/ 455300 w 6237505"/>
              <a:gd name="connsiteY4" fmla="*/ 5461000 h 6140979"/>
              <a:gd name="connsiteX5" fmla="*/ 285967 w 6237505"/>
              <a:gd name="connsiteY5" fmla="*/ 3022600 h 6140979"/>
              <a:gd name="connsiteX0" fmla="*/ 357889 w 6309427"/>
              <a:gd name="connsiteY0" fmla="*/ 3022600 h 6221752"/>
              <a:gd name="connsiteX1" fmla="*/ 3333658 w 6309427"/>
              <a:gd name="connsiteY1" fmla="*/ 0 h 6221752"/>
              <a:gd name="connsiteX2" fmla="*/ 6309427 w 6309427"/>
              <a:gd name="connsiteY2" fmla="*/ 3022600 h 6221752"/>
              <a:gd name="connsiteX3" fmla="*/ 3333658 w 6309427"/>
              <a:gd name="connsiteY3" fmla="*/ 6045200 h 6221752"/>
              <a:gd name="connsiteX4" fmla="*/ 383288 w 6309427"/>
              <a:gd name="connsiteY4" fmla="*/ 5901267 h 6221752"/>
              <a:gd name="connsiteX5" fmla="*/ 357889 w 6309427"/>
              <a:gd name="connsiteY5" fmla="*/ 3022600 h 6221752"/>
              <a:gd name="connsiteX0" fmla="*/ 357889 w 6309427"/>
              <a:gd name="connsiteY0" fmla="*/ 3022600 h 6045330"/>
              <a:gd name="connsiteX1" fmla="*/ 3333658 w 6309427"/>
              <a:gd name="connsiteY1" fmla="*/ 0 h 6045330"/>
              <a:gd name="connsiteX2" fmla="*/ 6309427 w 6309427"/>
              <a:gd name="connsiteY2" fmla="*/ 3022600 h 6045330"/>
              <a:gd name="connsiteX3" fmla="*/ 3333658 w 6309427"/>
              <a:gd name="connsiteY3" fmla="*/ 6045200 h 6045330"/>
              <a:gd name="connsiteX4" fmla="*/ 383288 w 6309427"/>
              <a:gd name="connsiteY4" fmla="*/ 5901267 h 6045330"/>
              <a:gd name="connsiteX5" fmla="*/ 357889 w 6309427"/>
              <a:gd name="connsiteY5" fmla="*/ 3022600 h 6045330"/>
              <a:gd name="connsiteX0" fmla="*/ 357889 w 6309427"/>
              <a:gd name="connsiteY0" fmla="*/ 3022600 h 5927040"/>
              <a:gd name="connsiteX1" fmla="*/ 3333658 w 6309427"/>
              <a:gd name="connsiteY1" fmla="*/ 0 h 5927040"/>
              <a:gd name="connsiteX2" fmla="*/ 6309427 w 6309427"/>
              <a:gd name="connsiteY2" fmla="*/ 3022600 h 5927040"/>
              <a:gd name="connsiteX3" fmla="*/ 3587658 w 6309427"/>
              <a:gd name="connsiteY3" fmla="*/ 5926667 h 5927040"/>
              <a:gd name="connsiteX4" fmla="*/ 383288 w 6309427"/>
              <a:gd name="connsiteY4" fmla="*/ 5901267 h 5927040"/>
              <a:gd name="connsiteX5" fmla="*/ 357889 w 6309427"/>
              <a:gd name="connsiteY5" fmla="*/ 3022600 h 5927040"/>
              <a:gd name="connsiteX0" fmla="*/ 357889 w 6309427"/>
              <a:gd name="connsiteY0" fmla="*/ 3022600 h 5918630"/>
              <a:gd name="connsiteX1" fmla="*/ 3333658 w 6309427"/>
              <a:gd name="connsiteY1" fmla="*/ 0 h 5918630"/>
              <a:gd name="connsiteX2" fmla="*/ 6309427 w 6309427"/>
              <a:gd name="connsiteY2" fmla="*/ 3022600 h 5918630"/>
              <a:gd name="connsiteX3" fmla="*/ 3629991 w 6309427"/>
              <a:gd name="connsiteY3" fmla="*/ 5918200 h 5918630"/>
              <a:gd name="connsiteX4" fmla="*/ 383288 w 6309427"/>
              <a:gd name="connsiteY4" fmla="*/ 5901267 h 5918630"/>
              <a:gd name="connsiteX5" fmla="*/ 357889 w 6309427"/>
              <a:gd name="connsiteY5" fmla="*/ 3022600 h 5918630"/>
              <a:gd name="connsiteX0" fmla="*/ 362001 w 6305072"/>
              <a:gd name="connsiteY0" fmla="*/ 2145232 h 5930262"/>
              <a:gd name="connsiteX1" fmla="*/ 3329303 w 6305072"/>
              <a:gd name="connsiteY1" fmla="*/ 11632 h 5930262"/>
              <a:gd name="connsiteX2" fmla="*/ 6305072 w 6305072"/>
              <a:gd name="connsiteY2" fmla="*/ 3034232 h 5930262"/>
              <a:gd name="connsiteX3" fmla="*/ 3625636 w 6305072"/>
              <a:gd name="connsiteY3" fmla="*/ 5929832 h 5930262"/>
              <a:gd name="connsiteX4" fmla="*/ 378933 w 6305072"/>
              <a:gd name="connsiteY4" fmla="*/ 5912899 h 5930262"/>
              <a:gd name="connsiteX5" fmla="*/ 362001 w 6305072"/>
              <a:gd name="connsiteY5" fmla="*/ 2145232 h 5930262"/>
              <a:gd name="connsiteX0" fmla="*/ 374442 w 6317513"/>
              <a:gd name="connsiteY0" fmla="*/ 1734060 h 5519090"/>
              <a:gd name="connsiteX1" fmla="*/ 3536477 w 6317513"/>
              <a:gd name="connsiteY1" fmla="*/ 15326 h 5519090"/>
              <a:gd name="connsiteX2" fmla="*/ 6317513 w 6317513"/>
              <a:gd name="connsiteY2" fmla="*/ 2623060 h 5519090"/>
              <a:gd name="connsiteX3" fmla="*/ 3638077 w 6317513"/>
              <a:gd name="connsiteY3" fmla="*/ 5518660 h 5519090"/>
              <a:gd name="connsiteX4" fmla="*/ 391374 w 6317513"/>
              <a:gd name="connsiteY4" fmla="*/ 5501727 h 5519090"/>
              <a:gd name="connsiteX5" fmla="*/ 374442 w 6317513"/>
              <a:gd name="connsiteY5" fmla="*/ 1734060 h 5519090"/>
              <a:gd name="connsiteX0" fmla="*/ 374442 w 6317513"/>
              <a:gd name="connsiteY0" fmla="*/ 1718881 h 5503911"/>
              <a:gd name="connsiteX1" fmla="*/ 3536477 w 6317513"/>
              <a:gd name="connsiteY1" fmla="*/ 147 h 5503911"/>
              <a:gd name="connsiteX2" fmla="*/ 6317513 w 6317513"/>
              <a:gd name="connsiteY2" fmla="*/ 2607881 h 5503911"/>
              <a:gd name="connsiteX3" fmla="*/ 3638077 w 6317513"/>
              <a:gd name="connsiteY3" fmla="*/ 5503481 h 5503911"/>
              <a:gd name="connsiteX4" fmla="*/ 391374 w 6317513"/>
              <a:gd name="connsiteY4" fmla="*/ 5486548 h 5503911"/>
              <a:gd name="connsiteX5" fmla="*/ 374442 w 6317513"/>
              <a:gd name="connsiteY5" fmla="*/ 1718881 h 5503911"/>
              <a:gd name="connsiteX0" fmla="*/ 374442 w 6317513"/>
              <a:gd name="connsiteY0" fmla="*/ 1718860 h 5503890"/>
              <a:gd name="connsiteX1" fmla="*/ 3536477 w 6317513"/>
              <a:gd name="connsiteY1" fmla="*/ 126 h 5503890"/>
              <a:gd name="connsiteX2" fmla="*/ 6317513 w 6317513"/>
              <a:gd name="connsiteY2" fmla="*/ 2607860 h 5503890"/>
              <a:gd name="connsiteX3" fmla="*/ 3638077 w 6317513"/>
              <a:gd name="connsiteY3" fmla="*/ 5503460 h 5503890"/>
              <a:gd name="connsiteX4" fmla="*/ 391374 w 6317513"/>
              <a:gd name="connsiteY4" fmla="*/ 5486527 h 5503890"/>
              <a:gd name="connsiteX5" fmla="*/ 374442 w 6317513"/>
              <a:gd name="connsiteY5" fmla="*/ 1718860 h 5503890"/>
              <a:gd name="connsiteX0" fmla="*/ 374442 w 6317513"/>
              <a:gd name="connsiteY0" fmla="*/ 1718751 h 5503781"/>
              <a:gd name="connsiteX1" fmla="*/ 3536477 w 6317513"/>
              <a:gd name="connsiteY1" fmla="*/ 17 h 5503781"/>
              <a:gd name="connsiteX2" fmla="*/ 6317513 w 6317513"/>
              <a:gd name="connsiteY2" fmla="*/ 2607751 h 5503781"/>
              <a:gd name="connsiteX3" fmla="*/ 3638077 w 6317513"/>
              <a:gd name="connsiteY3" fmla="*/ 5503351 h 5503781"/>
              <a:gd name="connsiteX4" fmla="*/ 391374 w 6317513"/>
              <a:gd name="connsiteY4" fmla="*/ 5486418 h 5503781"/>
              <a:gd name="connsiteX5" fmla="*/ 374442 w 6317513"/>
              <a:gd name="connsiteY5" fmla="*/ 1718751 h 5503781"/>
              <a:gd name="connsiteX0" fmla="*/ 374442 w 6317513"/>
              <a:gd name="connsiteY0" fmla="*/ 1718751 h 5503781"/>
              <a:gd name="connsiteX1" fmla="*/ 3536477 w 6317513"/>
              <a:gd name="connsiteY1" fmla="*/ 17 h 5503781"/>
              <a:gd name="connsiteX2" fmla="*/ 6317513 w 6317513"/>
              <a:gd name="connsiteY2" fmla="*/ 2607751 h 5503781"/>
              <a:gd name="connsiteX3" fmla="*/ 3638077 w 6317513"/>
              <a:gd name="connsiteY3" fmla="*/ 5503351 h 5503781"/>
              <a:gd name="connsiteX4" fmla="*/ 391374 w 6317513"/>
              <a:gd name="connsiteY4" fmla="*/ 5486418 h 5503781"/>
              <a:gd name="connsiteX5" fmla="*/ 374442 w 6317513"/>
              <a:gd name="connsiteY5" fmla="*/ 1718751 h 5503781"/>
              <a:gd name="connsiteX0" fmla="*/ 374442 w 6317513"/>
              <a:gd name="connsiteY0" fmla="*/ 1718751 h 5503781"/>
              <a:gd name="connsiteX1" fmla="*/ 3536477 w 6317513"/>
              <a:gd name="connsiteY1" fmla="*/ 17 h 5503781"/>
              <a:gd name="connsiteX2" fmla="*/ 6317513 w 6317513"/>
              <a:gd name="connsiteY2" fmla="*/ 2607751 h 5503781"/>
              <a:gd name="connsiteX3" fmla="*/ 3638077 w 6317513"/>
              <a:gd name="connsiteY3" fmla="*/ 5503351 h 5503781"/>
              <a:gd name="connsiteX4" fmla="*/ 391374 w 6317513"/>
              <a:gd name="connsiteY4" fmla="*/ 5486418 h 5503781"/>
              <a:gd name="connsiteX5" fmla="*/ 374442 w 6317513"/>
              <a:gd name="connsiteY5" fmla="*/ 1718751 h 5503781"/>
              <a:gd name="connsiteX0" fmla="*/ 357717 w 6300788"/>
              <a:gd name="connsiteY0" fmla="*/ 1845748 h 5630778"/>
              <a:gd name="connsiteX1" fmla="*/ 3257286 w 6300788"/>
              <a:gd name="connsiteY1" fmla="*/ 14 h 5630778"/>
              <a:gd name="connsiteX2" fmla="*/ 6300788 w 6300788"/>
              <a:gd name="connsiteY2" fmla="*/ 2734748 h 5630778"/>
              <a:gd name="connsiteX3" fmla="*/ 3621352 w 6300788"/>
              <a:gd name="connsiteY3" fmla="*/ 5630348 h 5630778"/>
              <a:gd name="connsiteX4" fmla="*/ 374649 w 6300788"/>
              <a:gd name="connsiteY4" fmla="*/ 5613415 h 5630778"/>
              <a:gd name="connsiteX5" fmla="*/ 357717 w 6300788"/>
              <a:gd name="connsiteY5" fmla="*/ 1845748 h 5630778"/>
              <a:gd name="connsiteX0" fmla="*/ 357717 w 6300788"/>
              <a:gd name="connsiteY0" fmla="*/ 1845752 h 5630782"/>
              <a:gd name="connsiteX1" fmla="*/ 3257286 w 6300788"/>
              <a:gd name="connsiteY1" fmla="*/ 18 h 5630782"/>
              <a:gd name="connsiteX2" fmla="*/ 6300788 w 6300788"/>
              <a:gd name="connsiteY2" fmla="*/ 2734752 h 5630782"/>
              <a:gd name="connsiteX3" fmla="*/ 3621352 w 6300788"/>
              <a:gd name="connsiteY3" fmla="*/ 5630352 h 5630782"/>
              <a:gd name="connsiteX4" fmla="*/ 374649 w 6300788"/>
              <a:gd name="connsiteY4" fmla="*/ 5613419 h 5630782"/>
              <a:gd name="connsiteX5" fmla="*/ 357717 w 6300788"/>
              <a:gd name="connsiteY5" fmla="*/ 1845752 h 5630782"/>
              <a:gd name="connsiteX0" fmla="*/ 357717 w 6300788"/>
              <a:gd name="connsiteY0" fmla="*/ 1845752 h 5630782"/>
              <a:gd name="connsiteX1" fmla="*/ 3257286 w 6300788"/>
              <a:gd name="connsiteY1" fmla="*/ 18 h 5630782"/>
              <a:gd name="connsiteX2" fmla="*/ 6300788 w 6300788"/>
              <a:gd name="connsiteY2" fmla="*/ 2734752 h 5630782"/>
              <a:gd name="connsiteX3" fmla="*/ 3621352 w 6300788"/>
              <a:gd name="connsiteY3" fmla="*/ 5630352 h 5630782"/>
              <a:gd name="connsiteX4" fmla="*/ 374649 w 6300788"/>
              <a:gd name="connsiteY4" fmla="*/ 5613419 h 5630782"/>
              <a:gd name="connsiteX5" fmla="*/ 357717 w 6300788"/>
              <a:gd name="connsiteY5" fmla="*/ 1845752 h 5630782"/>
              <a:gd name="connsiteX0" fmla="*/ 357717 w 6292322"/>
              <a:gd name="connsiteY0" fmla="*/ 1860662 h 5845477"/>
              <a:gd name="connsiteX1" fmla="*/ 3257286 w 6292322"/>
              <a:gd name="connsiteY1" fmla="*/ 14928 h 5845477"/>
              <a:gd name="connsiteX2" fmla="*/ 6292322 w 6292322"/>
              <a:gd name="connsiteY2" fmla="*/ 2783528 h 5845477"/>
              <a:gd name="connsiteX3" fmla="*/ 3621352 w 6292322"/>
              <a:gd name="connsiteY3" fmla="*/ 5645262 h 5845477"/>
              <a:gd name="connsiteX4" fmla="*/ 374649 w 6292322"/>
              <a:gd name="connsiteY4" fmla="*/ 5628329 h 5845477"/>
              <a:gd name="connsiteX5" fmla="*/ 357717 w 6292322"/>
              <a:gd name="connsiteY5" fmla="*/ 1860662 h 5845477"/>
              <a:gd name="connsiteX0" fmla="*/ 357717 w 6309255"/>
              <a:gd name="connsiteY0" fmla="*/ 1857643 h 5850594"/>
              <a:gd name="connsiteX1" fmla="*/ 3257286 w 6309255"/>
              <a:gd name="connsiteY1" fmla="*/ 11909 h 5850594"/>
              <a:gd name="connsiteX2" fmla="*/ 6309255 w 6309255"/>
              <a:gd name="connsiteY2" fmla="*/ 2670443 h 5850594"/>
              <a:gd name="connsiteX3" fmla="*/ 3621352 w 6309255"/>
              <a:gd name="connsiteY3" fmla="*/ 5642243 h 5850594"/>
              <a:gd name="connsiteX4" fmla="*/ 374649 w 6309255"/>
              <a:gd name="connsiteY4" fmla="*/ 5625310 h 5850594"/>
              <a:gd name="connsiteX5" fmla="*/ 357717 w 6309255"/>
              <a:gd name="connsiteY5" fmla="*/ 1857643 h 5850594"/>
              <a:gd name="connsiteX0" fmla="*/ 357717 w 6309255"/>
              <a:gd name="connsiteY0" fmla="*/ 1857643 h 5642273"/>
              <a:gd name="connsiteX1" fmla="*/ 3257286 w 6309255"/>
              <a:gd name="connsiteY1" fmla="*/ 11909 h 5642273"/>
              <a:gd name="connsiteX2" fmla="*/ 6309255 w 6309255"/>
              <a:gd name="connsiteY2" fmla="*/ 2670443 h 5642273"/>
              <a:gd name="connsiteX3" fmla="*/ 3621352 w 6309255"/>
              <a:gd name="connsiteY3" fmla="*/ 5642243 h 5642273"/>
              <a:gd name="connsiteX4" fmla="*/ 374649 w 6309255"/>
              <a:gd name="connsiteY4" fmla="*/ 5625310 h 5642273"/>
              <a:gd name="connsiteX5" fmla="*/ 357717 w 6309255"/>
              <a:gd name="connsiteY5" fmla="*/ 1857643 h 5642273"/>
              <a:gd name="connsiteX0" fmla="*/ 357717 w 6309255"/>
              <a:gd name="connsiteY0" fmla="*/ 1857656 h 5853259"/>
              <a:gd name="connsiteX1" fmla="*/ 3257286 w 6309255"/>
              <a:gd name="connsiteY1" fmla="*/ 11922 h 5853259"/>
              <a:gd name="connsiteX2" fmla="*/ 6309255 w 6309255"/>
              <a:gd name="connsiteY2" fmla="*/ 2670456 h 5853259"/>
              <a:gd name="connsiteX3" fmla="*/ 3621352 w 6309255"/>
              <a:gd name="connsiteY3" fmla="*/ 5642256 h 5853259"/>
              <a:gd name="connsiteX4" fmla="*/ 374649 w 6309255"/>
              <a:gd name="connsiteY4" fmla="*/ 5633790 h 5853259"/>
              <a:gd name="connsiteX5" fmla="*/ 357717 w 6309255"/>
              <a:gd name="connsiteY5" fmla="*/ 1857656 h 5853259"/>
              <a:gd name="connsiteX0" fmla="*/ 357717 w 6309255"/>
              <a:gd name="connsiteY0" fmla="*/ 1857656 h 5652625"/>
              <a:gd name="connsiteX1" fmla="*/ 3257286 w 6309255"/>
              <a:gd name="connsiteY1" fmla="*/ 11922 h 5652625"/>
              <a:gd name="connsiteX2" fmla="*/ 6309255 w 6309255"/>
              <a:gd name="connsiteY2" fmla="*/ 2670456 h 5652625"/>
              <a:gd name="connsiteX3" fmla="*/ 3621352 w 6309255"/>
              <a:gd name="connsiteY3" fmla="*/ 5642256 h 5652625"/>
              <a:gd name="connsiteX4" fmla="*/ 374649 w 6309255"/>
              <a:gd name="connsiteY4" fmla="*/ 5633790 h 5652625"/>
              <a:gd name="connsiteX5" fmla="*/ 357717 w 6309255"/>
              <a:gd name="connsiteY5" fmla="*/ 1857656 h 5652625"/>
              <a:gd name="connsiteX0" fmla="*/ 357717 w 6309255"/>
              <a:gd name="connsiteY0" fmla="*/ 1846413 h 5641382"/>
              <a:gd name="connsiteX1" fmla="*/ 3257286 w 6309255"/>
              <a:gd name="connsiteY1" fmla="*/ 679 h 5641382"/>
              <a:gd name="connsiteX2" fmla="*/ 6309255 w 6309255"/>
              <a:gd name="connsiteY2" fmla="*/ 2659213 h 5641382"/>
              <a:gd name="connsiteX3" fmla="*/ 3621352 w 6309255"/>
              <a:gd name="connsiteY3" fmla="*/ 5631013 h 5641382"/>
              <a:gd name="connsiteX4" fmla="*/ 374649 w 6309255"/>
              <a:gd name="connsiteY4" fmla="*/ 5622547 h 5641382"/>
              <a:gd name="connsiteX5" fmla="*/ 357717 w 6309255"/>
              <a:gd name="connsiteY5" fmla="*/ 1846413 h 5641382"/>
              <a:gd name="connsiteX0" fmla="*/ 357717 w 6309255"/>
              <a:gd name="connsiteY0" fmla="*/ 1845793 h 5640762"/>
              <a:gd name="connsiteX1" fmla="*/ 3257286 w 6309255"/>
              <a:gd name="connsiteY1" fmla="*/ 59 h 5640762"/>
              <a:gd name="connsiteX2" fmla="*/ 6309255 w 6309255"/>
              <a:gd name="connsiteY2" fmla="*/ 2658593 h 5640762"/>
              <a:gd name="connsiteX3" fmla="*/ 3621352 w 6309255"/>
              <a:gd name="connsiteY3" fmla="*/ 5630393 h 5640762"/>
              <a:gd name="connsiteX4" fmla="*/ 374649 w 6309255"/>
              <a:gd name="connsiteY4" fmla="*/ 5621927 h 5640762"/>
              <a:gd name="connsiteX5" fmla="*/ 357717 w 6309255"/>
              <a:gd name="connsiteY5" fmla="*/ 1845793 h 5640762"/>
              <a:gd name="connsiteX0" fmla="*/ 357717 w 6089121"/>
              <a:gd name="connsiteY0" fmla="*/ 1858558 h 5851655"/>
              <a:gd name="connsiteX1" fmla="*/ 3257286 w 6089121"/>
              <a:gd name="connsiteY1" fmla="*/ 12824 h 5851655"/>
              <a:gd name="connsiteX2" fmla="*/ 6089121 w 6089121"/>
              <a:gd name="connsiteY2" fmla="*/ 2705225 h 5851655"/>
              <a:gd name="connsiteX3" fmla="*/ 3621352 w 6089121"/>
              <a:gd name="connsiteY3" fmla="*/ 5643158 h 5851655"/>
              <a:gd name="connsiteX4" fmla="*/ 374649 w 6089121"/>
              <a:gd name="connsiteY4" fmla="*/ 5634692 h 5851655"/>
              <a:gd name="connsiteX5" fmla="*/ 357717 w 6089121"/>
              <a:gd name="connsiteY5" fmla="*/ 1858558 h 5851655"/>
              <a:gd name="connsiteX0" fmla="*/ 357717 w 6089121"/>
              <a:gd name="connsiteY0" fmla="*/ 1845868 h 5838965"/>
              <a:gd name="connsiteX1" fmla="*/ 3257286 w 6089121"/>
              <a:gd name="connsiteY1" fmla="*/ 134 h 5838965"/>
              <a:gd name="connsiteX2" fmla="*/ 6089121 w 6089121"/>
              <a:gd name="connsiteY2" fmla="*/ 2692535 h 5838965"/>
              <a:gd name="connsiteX3" fmla="*/ 3621352 w 6089121"/>
              <a:gd name="connsiteY3" fmla="*/ 5630468 h 5838965"/>
              <a:gd name="connsiteX4" fmla="*/ 374649 w 6089121"/>
              <a:gd name="connsiteY4" fmla="*/ 5622002 h 5838965"/>
              <a:gd name="connsiteX5" fmla="*/ 357717 w 6089121"/>
              <a:gd name="connsiteY5" fmla="*/ 1845868 h 5838965"/>
              <a:gd name="connsiteX0" fmla="*/ 357717 w 6089121"/>
              <a:gd name="connsiteY0" fmla="*/ 1845868 h 5645339"/>
              <a:gd name="connsiteX1" fmla="*/ 3257286 w 6089121"/>
              <a:gd name="connsiteY1" fmla="*/ 134 h 5645339"/>
              <a:gd name="connsiteX2" fmla="*/ 6089121 w 6089121"/>
              <a:gd name="connsiteY2" fmla="*/ 2692535 h 5645339"/>
              <a:gd name="connsiteX3" fmla="*/ 3621352 w 6089121"/>
              <a:gd name="connsiteY3" fmla="*/ 5630468 h 5645339"/>
              <a:gd name="connsiteX4" fmla="*/ 374649 w 6089121"/>
              <a:gd name="connsiteY4" fmla="*/ 5622002 h 5645339"/>
              <a:gd name="connsiteX5" fmla="*/ 357717 w 6089121"/>
              <a:gd name="connsiteY5" fmla="*/ 1845868 h 5645339"/>
              <a:gd name="connsiteX0" fmla="*/ 208462 w 5939866"/>
              <a:gd name="connsiteY0" fmla="*/ 1845868 h 5645339"/>
              <a:gd name="connsiteX1" fmla="*/ 3108031 w 5939866"/>
              <a:gd name="connsiteY1" fmla="*/ 134 h 5645339"/>
              <a:gd name="connsiteX2" fmla="*/ 5939866 w 5939866"/>
              <a:gd name="connsiteY2" fmla="*/ 2692535 h 5645339"/>
              <a:gd name="connsiteX3" fmla="*/ 3472097 w 5939866"/>
              <a:gd name="connsiteY3" fmla="*/ 5630468 h 5645339"/>
              <a:gd name="connsiteX4" fmla="*/ 225394 w 5939866"/>
              <a:gd name="connsiteY4" fmla="*/ 5622002 h 5645339"/>
              <a:gd name="connsiteX5" fmla="*/ 208462 w 5939866"/>
              <a:gd name="connsiteY5" fmla="*/ 1845868 h 5645339"/>
              <a:gd name="connsiteX0" fmla="*/ 51 w 5731455"/>
              <a:gd name="connsiteY0" fmla="*/ 1845868 h 5645339"/>
              <a:gd name="connsiteX1" fmla="*/ 2899620 w 5731455"/>
              <a:gd name="connsiteY1" fmla="*/ 134 h 5645339"/>
              <a:gd name="connsiteX2" fmla="*/ 5731455 w 5731455"/>
              <a:gd name="connsiteY2" fmla="*/ 2692535 h 5645339"/>
              <a:gd name="connsiteX3" fmla="*/ 3263686 w 5731455"/>
              <a:gd name="connsiteY3" fmla="*/ 5630468 h 5645339"/>
              <a:gd name="connsiteX4" fmla="*/ 16983 w 5731455"/>
              <a:gd name="connsiteY4" fmla="*/ 5622002 h 5645339"/>
              <a:gd name="connsiteX5" fmla="*/ 51 w 5731455"/>
              <a:gd name="connsiteY5" fmla="*/ 1845868 h 5645339"/>
              <a:gd name="connsiteX0" fmla="*/ 204700 w 5936104"/>
              <a:gd name="connsiteY0" fmla="*/ 1735826 h 5535297"/>
              <a:gd name="connsiteX1" fmla="*/ 3053469 w 5936104"/>
              <a:gd name="connsiteY1" fmla="*/ 158 h 5535297"/>
              <a:gd name="connsiteX2" fmla="*/ 5936104 w 5936104"/>
              <a:gd name="connsiteY2" fmla="*/ 2582493 h 5535297"/>
              <a:gd name="connsiteX3" fmla="*/ 3468335 w 5936104"/>
              <a:gd name="connsiteY3" fmla="*/ 5520426 h 5535297"/>
              <a:gd name="connsiteX4" fmla="*/ 221632 w 5936104"/>
              <a:gd name="connsiteY4" fmla="*/ 5511960 h 5535297"/>
              <a:gd name="connsiteX5" fmla="*/ 204700 w 5936104"/>
              <a:gd name="connsiteY5" fmla="*/ 1735826 h 5535297"/>
              <a:gd name="connsiteX0" fmla="*/ 96 w 5731500"/>
              <a:gd name="connsiteY0" fmla="*/ 1735826 h 5535297"/>
              <a:gd name="connsiteX1" fmla="*/ 2848865 w 5731500"/>
              <a:gd name="connsiteY1" fmla="*/ 158 h 5535297"/>
              <a:gd name="connsiteX2" fmla="*/ 5731500 w 5731500"/>
              <a:gd name="connsiteY2" fmla="*/ 2582493 h 5535297"/>
              <a:gd name="connsiteX3" fmla="*/ 3263731 w 5731500"/>
              <a:gd name="connsiteY3" fmla="*/ 5520426 h 5535297"/>
              <a:gd name="connsiteX4" fmla="*/ 17028 w 5731500"/>
              <a:gd name="connsiteY4" fmla="*/ 5511960 h 5535297"/>
              <a:gd name="connsiteX5" fmla="*/ 96 w 5731500"/>
              <a:gd name="connsiteY5" fmla="*/ 1735826 h 5535297"/>
              <a:gd name="connsiteX0" fmla="*/ 205326 w 5936730"/>
              <a:gd name="connsiteY0" fmla="*/ 1710433 h 5509904"/>
              <a:gd name="connsiteX1" fmla="*/ 3062562 w 5936730"/>
              <a:gd name="connsiteY1" fmla="*/ 165 h 5509904"/>
              <a:gd name="connsiteX2" fmla="*/ 5936730 w 5936730"/>
              <a:gd name="connsiteY2" fmla="*/ 2557100 h 5509904"/>
              <a:gd name="connsiteX3" fmla="*/ 3468961 w 5936730"/>
              <a:gd name="connsiteY3" fmla="*/ 5495033 h 5509904"/>
              <a:gd name="connsiteX4" fmla="*/ 222258 w 5936730"/>
              <a:gd name="connsiteY4" fmla="*/ 5486567 h 5509904"/>
              <a:gd name="connsiteX5" fmla="*/ 205326 w 5936730"/>
              <a:gd name="connsiteY5" fmla="*/ 1710433 h 5509904"/>
              <a:gd name="connsiteX0" fmla="*/ 205326 w 5936730"/>
              <a:gd name="connsiteY0" fmla="*/ 1710433 h 5509904"/>
              <a:gd name="connsiteX1" fmla="*/ 3062562 w 5936730"/>
              <a:gd name="connsiteY1" fmla="*/ 165 h 5509904"/>
              <a:gd name="connsiteX2" fmla="*/ 5936730 w 5936730"/>
              <a:gd name="connsiteY2" fmla="*/ 2557100 h 5509904"/>
              <a:gd name="connsiteX3" fmla="*/ 3468961 w 5936730"/>
              <a:gd name="connsiteY3" fmla="*/ 5495033 h 5509904"/>
              <a:gd name="connsiteX4" fmla="*/ 222258 w 5936730"/>
              <a:gd name="connsiteY4" fmla="*/ 5486567 h 5509904"/>
              <a:gd name="connsiteX5" fmla="*/ 205326 w 5936730"/>
              <a:gd name="connsiteY5" fmla="*/ 1710433 h 5509904"/>
              <a:gd name="connsiteX0" fmla="*/ 205326 w 5936730"/>
              <a:gd name="connsiteY0" fmla="*/ 1723704 h 5718680"/>
              <a:gd name="connsiteX1" fmla="*/ 3062562 w 5936730"/>
              <a:gd name="connsiteY1" fmla="*/ 13436 h 5718680"/>
              <a:gd name="connsiteX2" fmla="*/ 5936730 w 5936730"/>
              <a:gd name="connsiteY2" fmla="*/ 2544971 h 5718680"/>
              <a:gd name="connsiteX3" fmla="*/ 3468961 w 5936730"/>
              <a:gd name="connsiteY3" fmla="*/ 5508304 h 5718680"/>
              <a:gd name="connsiteX4" fmla="*/ 222258 w 5936730"/>
              <a:gd name="connsiteY4" fmla="*/ 5499838 h 5718680"/>
              <a:gd name="connsiteX5" fmla="*/ 205326 w 5936730"/>
              <a:gd name="connsiteY5" fmla="*/ 1723704 h 5718680"/>
              <a:gd name="connsiteX0" fmla="*/ 205326 w 5936730"/>
              <a:gd name="connsiteY0" fmla="*/ 1723704 h 5718680"/>
              <a:gd name="connsiteX1" fmla="*/ 3062562 w 5936730"/>
              <a:gd name="connsiteY1" fmla="*/ 13436 h 5718680"/>
              <a:gd name="connsiteX2" fmla="*/ 5936730 w 5936730"/>
              <a:gd name="connsiteY2" fmla="*/ 2544971 h 5718680"/>
              <a:gd name="connsiteX3" fmla="*/ 3468961 w 5936730"/>
              <a:gd name="connsiteY3" fmla="*/ 5508304 h 5718680"/>
              <a:gd name="connsiteX4" fmla="*/ 222258 w 5936730"/>
              <a:gd name="connsiteY4" fmla="*/ 5499838 h 5718680"/>
              <a:gd name="connsiteX5" fmla="*/ 205326 w 5936730"/>
              <a:gd name="connsiteY5" fmla="*/ 1723704 h 5718680"/>
              <a:gd name="connsiteX0" fmla="*/ 205326 w 5936730"/>
              <a:gd name="connsiteY0" fmla="*/ 1723704 h 5718680"/>
              <a:gd name="connsiteX1" fmla="*/ 3062562 w 5936730"/>
              <a:gd name="connsiteY1" fmla="*/ 13436 h 5718680"/>
              <a:gd name="connsiteX2" fmla="*/ 5936730 w 5936730"/>
              <a:gd name="connsiteY2" fmla="*/ 2544971 h 5718680"/>
              <a:gd name="connsiteX3" fmla="*/ 3468961 w 5936730"/>
              <a:gd name="connsiteY3" fmla="*/ 5508304 h 5718680"/>
              <a:gd name="connsiteX4" fmla="*/ 222258 w 5936730"/>
              <a:gd name="connsiteY4" fmla="*/ 5499838 h 5718680"/>
              <a:gd name="connsiteX5" fmla="*/ 205326 w 5936730"/>
              <a:gd name="connsiteY5" fmla="*/ 1723704 h 5718680"/>
              <a:gd name="connsiteX0" fmla="*/ 205326 w 5936730"/>
              <a:gd name="connsiteY0" fmla="*/ 1723704 h 5514953"/>
              <a:gd name="connsiteX1" fmla="*/ 3062562 w 5936730"/>
              <a:gd name="connsiteY1" fmla="*/ 13436 h 5514953"/>
              <a:gd name="connsiteX2" fmla="*/ 5936730 w 5936730"/>
              <a:gd name="connsiteY2" fmla="*/ 2544971 h 5514953"/>
              <a:gd name="connsiteX3" fmla="*/ 3468961 w 5936730"/>
              <a:gd name="connsiteY3" fmla="*/ 5508304 h 5514953"/>
              <a:gd name="connsiteX4" fmla="*/ 222258 w 5936730"/>
              <a:gd name="connsiteY4" fmla="*/ 5499838 h 5514953"/>
              <a:gd name="connsiteX5" fmla="*/ 205326 w 5936730"/>
              <a:gd name="connsiteY5" fmla="*/ 1723704 h 5514953"/>
              <a:gd name="connsiteX0" fmla="*/ 205326 w 5936730"/>
              <a:gd name="connsiteY0" fmla="*/ 1711174 h 5502423"/>
              <a:gd name="connsiteX1" fmla="*/ 3062562 w 5936730"/>
              <a:gd name="connsiteY1" fmla="*/ 906 h 5502423"/>
              <a:gd name="connsiteX2" fmla="*/ 5936730 w 5936730"/>
              <a:gd name="connsiteY2" fmla="*/ 2532441 h 5502423"/>
              <a:gd name="connsiteX3" fmla="*/ 3468961 w 5936730"/>
              <a:gd name="connsiteY3" fmla="*/ 5495774 h 5502423"/>
              <a:gd name="connsiteX4" fmla="*/ 222258 w 5936730"/>
              <a:gd name="connsiteY4" fmla="*/ 5487308 h 5502423"/>
              <a:gd name="connsiteX5" fmla="*/ 205326 w 5936730"/>
              <a:gd name="connsiteY5" fmla="*/ 1711174 h 5502423"/>
              <a:gd name="connsiteX0" fmla="*/ 205326 w 5937761"/>
              <a:gd name="connsiteY0" fmla="*/ 1711174 h 5502423"/>
              <a:gd name="connsiteX1" fmla="*/ 3062562 w 5937761"/>
              <a:gd name="connsiteY1" fmla="*/ 906 h 5502423"/>
              <a:gd name="connsiteX2" fmla="*/ 5936730 w 5937761"/>
              <a:gd name="connsiteY2" fmla="*/ 2532441 h 5502423"/>
              <a:gd name="connsiteX3" fmla="*/ 3468961 w 5937761"/>
              <a:gd name="connsiteY3" fmla="*/ 5495774 h 5502423"/>
              <a:gd name="connsiteX4" fmla="*/ 222258 w 5937761"/>
              <a:gd name="connsiteY4" fmla="*/ 5487308 h 5502423"/>
              <a:gd name="connsiteX5" fmla="*/ 205326 w 5937761"/>
              <a:gd name="connsiteY5" fmla="*/ 1711174 h 5502423"/>
              <a:gd name="connsiteX0" fmla="*/ 205326 w 5937761"/>
              <a:gd name="connsiteY0" fmla="*/ 1711862 h 5503111"/>
              <a:gd name="connsiteX1" fmla="*/ 3062562 w 5937761"/>
              <a:gd name="connsiteY1" fmla="*/ 1594 h 5503111"/>
              <a:gd name="connsiteX2" fmla="*/ 5936730 w 5937761"/>
              <a:gd name="connsiteY2" fmla="*/ 2533129 h 5503111"/>
              <a:gd name="connsiteX3" fmla="*/ 3468961 w 5937761"/>
              <a:gd name="connsiteY3" fmla="*/ 5496462 h 5503111"/>
              <a:gd name="connsiteX4" fmla="*/ 222258 w 5937761"/>
              <a:gd name="connsiteY4" fmla="*/ 5487996 h 5503111"/>
              <a:gd name="connsiteX5" fmla="*/ 205326 w 5937761"/>
              <a:gd name="connsiteY5" fmla="*/ 1711862 h 5503111"/>
              <a:gd name="connsiteX0" fmla="*/ 205326 w 5937761"/>
              <a:gd name="connsiteY0" fmla="*/ 1711581 h 5502830"/>
              <a:gd name="connsiteX1" fmla="*/ 3062562 w 5937761"/>
              <a:gd name="connsiteY1" fmla="*/ 1313 h 5502830"/>
              <a:gd name="connsiteX2" fmla="*/ 5936730 w 5937761"/>
              <a:gd name="connsiteY2" fmla="*/ 2532848 h 5502830"/>
              <a:gd name="connsiteX3" fmla="*/ 3468961 w 5937761"/>
              <a:gd name="connsiteY3" fmla="*/ 5496181 h 5502830"/>
              <a:gd name="connsiteX4" fmla="*/ 222258 w 5937761"/>
              <a:gd name="connsiteY4" fmla="*/ 5487715 h 5502830"/>
              <a:gd name="connsiteX5" fmla="*/ 205326 w 5937761"/>
              <a:gd name="connsiteY5" fmla="*/ 1711581 h 5502830"/>
              <a:gd name="connsiteX0" fmla="*/ 205326 w 5937761"/>
              <a:gd name="connsiteY0" fmla="*/ 1711353 h 5502602"/>
              <a:gd name="connsiteX1" fmla="*/ 3062562 w 5937761"/>
              <a:gd name="connsiteY1" fmla="*/ 1085 h 5502602"/>
              <a:gd name="connsiteX2" fmla="*/ 5936730 w 5937761"/>
              <a:gd name="connsiteY2" fmla="*/ 2532620 h 5502602"/>
              <a:gd name="connsiteX3" fmla="*/ 3468961 w 5937761"/>
              <a:gd name="connsiteY3" fmla="*/ 5495953 h 5502602"/>
              <a:gd name="connsiteX4" fmla="*/ 222258 w 5937761"/>
              <a:gd name="connsiteY4" fmla="*/ 5487487 h 5502602"/>
              <a:gd name="connsiteX5" fmla="*/ 205326 w 5937761"/>
              <a:gd name="connsiteY5" fmla="*/ 1711353 h 5502602"/>
              <a:gd name="connsiteX0" fmla="*/ 205326 w 5937761"/>
              <a:gd name="connsiteY0" fmla="*/ 1712559 h 5503808"/>
              <a:gd name="connsiteX1" fmla="*/ 3062562 w 5937761"/>
              <a:gd name="connsiteY1" fmla="*/ 2291 h 5503808"/>
              <a:gd name="connsiteX2" fmla="*/ 5936730 w 5937761"/>
              <a:gd name="connsiteY2" fmla="*/ 2533826 h 5503808"/>
              <a:gd name="connsiteX3" fmla="*/ 3468961 w 5937761"/>
              <a:gd name="connsiteY3" fmla="*/ 5497159 h 5503808"/>
              <a:gd name="connsiteX4" fmla="*/ 222258 w 5937761"/>
              <a:gd name="connsiteY4" fmla="*/ 5488693 h 5503808"/>
              <a:gd name="connsiteX5" fmla="*/ 205326 w 5937761"/>
              <a:gd name="connsiteY5" fmla="*/ 1712559 h 5503808"/>
              <a:gd name="connsiteX0" fmla="*/ 205326 w 5937761"/>
              <a:gd name="connsiteY0" fmla="*/ 1712559 h 5503808"/>
              <a:gd name="connsiteX1" fmla="*/ 3062562 w 5937761"/>
              <a:gd name="connsiteY1" fmla="*/ 2291 h 5503808"/>
              <a:gd name="connsiteX2" fmla="*/ 5936730 w 5937761"/>
              <a:gd name="connsiteY2" fmla="*/ 2533826 h 5503808"/>
              <a:gd name="connsiteX3" fmla="*/ 3468961 w 5937761"/>
              <a:gd name="connsiteY3" fmla="*/ 5497159 h 5503808"/>
              <a:gd name="connsiteX4" fmla="*/ 222258 w 5937761"/>
              <a:gd name="connsiteY4" fmla="*/ 5488693 h 5503808"/>
              <a:gd name="connsiteX5" fmla="*/ 205326 w 5937761"/>
              <a:gd name="connsiteY5" fmla="*/ 1712559 h 5503808"/>
              <a:gd name="connsiteX0" fmla="*/ 205326 w 5938416"/>
              <a:gd name="connsiteY0" fmla="*/ 1712559 h 5503808"/>
              <a:gd name="connsiteX1" fmla="*/ 3062562 w 5938416"/>
              <a:gd name="connsiteY1" fmla="*/ 2291 h 5503808"/>
              <a:gd name="connsiteX2" fmla="*/ 5936730 w 5938416"/>
              <a:gd name="connsiteY2" fmla="*/ 2533826 h 5503808"/>
              <a:gd name="connsiteX3" fmla="*/ 3468961 w 5938416"/>
              <a:gd name="connsiteY3" fmla="*/ 5497159 h 5503808"/>
              <a:gd name="connsiteX4" fmla="*/ 222258 w 5938416"/>
              <a:gd name="connsiteY4" fmla="*/ 5488693 h 5503808"/>
              <a:gd name="connsiteX5" fmla="*/ 205326 w 5938416"/>
              <a:gd name="connsiteY5" fmla="*/ 1712559 h 5503808"/>
              <a:gd name="connsiteX0" fmla="*/ 222453 w 5956509"/>
              <a:gd name="connsiteY0" fmla="*/ 1712559 h 5707535"/>
              <a:gd name="connsiteX1" fmla="*/ 3079689 w 5956509"/>
              <a:gd name="connsiteY1" fmla="*/ 2291 h 5707535"/>
              <a:gd name="connsiteX2" fmla="*/ 5953857 w 5956509"/>
              <a:gd name="connsiteY2" fmla="*/ 2533826 h 5707535"/>
              <a:gd name="connsiteX3" fmla="*/ 3486088 w 5956509"/>
              <a:gd name="connsiteY3" fmla="*/ 5497159 h 5707535"/>
              <a:gd name="connsiteX4" fmla="*/ 188585 w 5956509"/>
              <a:gd name="connsiteY4" fmla="*/ 5488693 h 5707535"/>
              <a:gd name="connsiteX5" fmla="*/ 222453 w 5956509"/>
              <a:gd name="connsiteY5" fmla="*/ 1712559 h 5707535"/>
              <a:gd name="connsiteX0" fmla="*/ 222453 w 5955537"/>
              <a:gd name="connsiteY0" fmla="*/ 1712559 h 5497564"/>
              <a:gd name="connsiteX1" fmla="*/ 3079689 w 5955537"/>
              <a:gd name="connsiteY1" fmla="*/ 2291 h 5497564"/>
              <a:gd name="connsiteX2" fmla="*/ 5953857 w 5955537"/>
              <a:gd name="connsiteY2" fmla="*/ 2533826 h 5497564"/>
              <a:gd name="connsiteX3" fmla="*/ 3486088 w 5955537"/>
              <a:gd name="connsiteY3" fmla="*/ 5497159 h 5497564"/>
              <a:gd name="connsiteX4" fmla="*/ 188585 w 5955537"/>
              <a:gd name="connsiteY4" fmla="*/ 5488693 h 5497564"/>
              <a:gd name="connsiteX5" fmla="*/ 222453 w 5955537"/>
              <a:gd name="connsiteY5" fmla="*/ 1712559 h 5497564"/>
              <a:gd name="connsiteX0" fmla="*/ 33963 w 5767047"/>
              <a:gd name="connsiteY0" fmla="*/ 1711406 h 5496411"/>
              <a:gd name="connsiteX1" fmla="*/ 2891199 w 5767047"/>
              <a:gd name="connsiteY1" fmla="*/ 1138 h 5496411"/>
              <a:gd name="connsiteX2" fmla="*/ 5765367 w 5767047"/>
              <a:gd name="connsiteY2" fmla="*/ 2532673 h 5496411"/>
              <a:gd name="connsiteX3" fmla="*/ 3297598 w 5767047"/>
              <a:gd name="connsiteY3" fmla="*/ 5496006 h 5496411"/>
              <a:gd name="connsiteX4" fmla="*/ 95 w 5767047"/>
              <a:gd name="connsiteY4" fmla="*/ 5487540 h 5496411"/>
              <a:gd name="connsiteX5" fmla="*/ 33963 w 5767047"/>
              <a:gd name="connsiteY5" fmla="*/ 1711406 h 5496411"/>
              <a:gd name="connsiteX0" fmla="*/ 32 w 5775450"/>
              <a:gd name="connsiteY0" fmla="*/ 1717516 h 5502521"/>
              <a:gd name="connsiteX1" fmla="*/ 2899602 w 5775450"/>
              <a:gd name="connsiteY1" fmla="*/ 7248 h 5502521"/>
              <a:gd name="connsiteX2" fmla="*/ 5773770 w 5775450"/>
              <a:gd name="connsiteY2" fmla="*/ 2538783 h 5502521"/>
              <a:gd name="connsiteX3" fmla="*/ 3306001 w 5775450"/>
              <a:gd name="connsiteY3" fmla="*/ 5502116 h 5502521"/>
              <a:gd name="connsiteX4" fmla="*/ 8498 w 5775450"/>
              <a:gd name="connsiteY4" fmla="*/ 5493650 h 5502521"/>
              <a:gd name="connsiteX5" fmla="*/ 32 w 5775450"/>
              <a:gd name="connsiteY5" fmla="*/ 1717516 h 5502521"/>
              <a:gd name="connsiteX0" fmla="*/ 32 w 5775450"/>
              <a:gd name="connsiteY0" fmla="*/ 1717516 h 5493650"/>
              <a:gd name="connsiteX1" fmla="*/ 2899602 w 5775450"/>
              <a:gd name="connsiteY1" fmla="*/ 7248 h 5493650"/>
              <a:gd name="connsiteX2" fmla="*/ 5773770 w 5775450"/>
              <a:gd name="connsiteY2" fmla="*/ 2538783 h 5493650"/>
              <a:gd name="connsiteX3" fmla="*/ 3306001 w 5775450"/>
              <a:gd name="connsiteY3" fmla="*/ 5485182 h 5493650"/>
              <a:gd name="connsiteX4" fmla="*/ 8498 w 5775450"/>
              <a:gd name="connsiteY4" fmla="*/ 5493650 h 5493650"/>
              <a:gd name="connsiteX5" fmla="*/ 32 w 5775450"/>
              <a:gd name="connsiteY5" fmla="*/ 1717516 h 5493650"/>
              <a:gd name="connsiteX0" fmla="*/ 32 w 5775456"/>
              <a:gd name="connsiteY0" fmla="*/ 1717516 h 5510979"/>
              <a:gd name="connsiteX1" fmla="*/ 2899602 w 5775456"/>
              <a:gd name="connsiteY1" fmla="*/ 7248 h 5510979"/>
              <a:gd name="connsiteX2" fmla="*/ 5773770 w 5775456"/>
              <a:gd name="connsiteY2" fmla="*/ 2538783 h 5510979"/>
              <a:gd name="connsiteX3" fmla="*/ 3314468 w 5775456"/>
              <a:gd name="connsiteY3" fmla="*/ 5510582 h 5510979"/>
              <a:gd name="connsiteX4" fmla="*/ 8498 w 5775456"/>
              <a:gd name="connsiteY4" fmla="*/ 5493650 h 5510979"/>
              <a:gd name="connsiteX5" fmla="*/ 32 w 5775456"/>
              <a:gd name="connsiteY5" fmla="*/ 1717516 h 5510979"/>
              <a:gd name="connsiteX0" fmla="*/ 32 w 5775456"/>
              <a:gd name="connsiteY0" fmla="*/ 1717516 h 5494061"/>
              <a:gd name="connsiteX1" fmla="*/ 2899602 w 5775456"/>
              <a:gd name="connsiteY1" fmla="*/ 7248 h 5494061"/>
              <a:gd name="connsiteX2" fmla="*/ 5773770 w 5775456"/>
              <a:gd name="connsiteY2" fmla="*/ 2538783 h 5494061"/>
              <a:gd name="connsiteX3" fmla="*/ 3314468 w 5775456"/>
              <a:gd name="connsiteY3" fmla="*/ 5493649 h 5494061"/>
              <a:gd name="connsiteX4" fmla="*/ 8498 w 5775456"/>
              <a:gd name="connsiteY4" fmla="*/ 5493650 h 5494061"/>
              <a:gd name="connsiteX5" fmla="*/ 32 w 5775456"/>
              <a:gd name="connsiteY5" fmla="*/ 1717516 h 5494061"/>
              <a:gd name="connsiteX0" fmla="*/ 74 w 5775498"/>
              <a:gd name="connsiteY0" fmla="*/ 1710413 h 5486958"/>
              <a:gd name="connsiteX1" fmla="*/ 2899644 w 5775498"/>
              <a:gd name="connsiteY1" fmla="*/ 145 h 5486958"/>
              <a:gd name="connsiteX2" fmla="*/ 5773812 w 5775498"/>
              <a:gd name="connsiteY2" fmla="*/ 2531680 h 5486958"/>
              <a:gd name="connsiteX3" fmla="*/ 3314510 w 5775498"/>
              <a:gd name="connsiteY3" fmla="*/ 5486546 h 5486958"/>
              <a:gd name="connsiteX4" fmla="*/ 8540 w 5775498"/>
              <a:gd name="connsiteY4" fmla="*/ 5486547 h 5486958"/>
              <a:gd name="connsiteX5" fmla="*/ 74 w 5775498"/>
              <a:gd name="connsiteY5" fmla="*/ 1710413 h 5486958"/>
              <a:gd name="connsiteX0" fmla="*/ 74 w 5775498"/>
              <a:gd name="connsiteY0" fmla="*/ 1710413 h 5486958"/>
              <a:gd name="connsiteX1" fmla="*/ 2899644 w 5775498"/>
              <a:gd name="connsiteY1" fmla="*/ 145 h 5486958"/>
              <a:gd name="connsiteX2" fmla="*/ 5773812 w 5775498"/>
              <a:gd name="connsiteY2" fmla="*/ 2531680 h 5486958"/>
              <a:gd name="connsiteX3" fmla="*/ 3314510 w 5775498"/>
              <a:gd name="connsiteY3" fmla="*/ 5486546 h 5486958"/>
              <a:gd name="connsiteX4" fmla="*/ 8540 w 5775498"/>
              <a:gd name="connsiteY4" fmla="*/ 5486547 h 5486958"/>
              <a:gd name="connsiteX5" fmla="*/ 74 w 5775498"/>
              <a:gd name="connsiteY5" fmla="*/ 1710413 h 5486958"/>
              <a:gd name="connsiteX0" fmla="*/ 74 w 5775498"/>
              <a:gd name="connsiteY0" fmla="*/ 1710413 h 5486958"/>
              <a:gd name="connsiteX1" fmla="*/ 2899644 w 5775498"/>
              <a:gd name="connsiteY1" fmla="*/ 145 h 5486958"/>
              <a:gd name="connsiteX2" fmla="*/ 5773812 w 5775498"/>
              <a:gd name="connsiteY2" fmla="*/ 2531680 h 5486958"/>
              <a:gd name="connsiteX3" fmla="*/ 3314510 w 5775498"/>
              <a:gd name="connsiteY3" fmla="*/ 5486546 h 5486958"/>
              <a:gd name="connsiteX4" fmla="*/ 8540 w 5775498"/>
              <a:gd name="connsiteY4" fmla="*/ 5486547 h 5486958"/>
              <a:gd name="connsiteX5" fmla="*/ 74 w 5775498"/>
              <a:gd name="connsiteY5" fmla="*/ 1710413 h 5486958"/>
              <a:gd name="connsiteX0" fmla="*/ 74 w 5773898"/>
              <a:gd name="connsiteY0" fmla="*/ 1710413 h 5486727"/>
              <a:gd name="connsiteX1" fmla="*/ 2899644 w 5773898"/>
              <a:gd name="connsiteY1" fmla="*/ 145 h 5486727"/>
              <a:gd name="connsiteX2" fmla="*/ 5773812 w 5773898"/>
              <a:gd name="connsiteY2" fmla="*/ 2531680 h 5486727"/>
              <a:gd name="connsiteX3" fmla="*/ 3314510 w 5773898"/>
              <a:gd name="connsiteY3" fmla="*/ 5486546 h 5486727"/>
              <a:gd name="connsiteX4" fmla="*/ 8540 w 5773898"/>
              <a:gd name="connsiteY4" fmla="*/ 5486547 h 5486727"/>
              <a:gd name="connsiteX5" fmla="*/ 74 w 5773898"/>
              <a:gd name="connsiteY5" fmla="*/ 1710413 h 5486727"/>
              <a:gd name="connsiteX0" fmla="*/ 74 w 5773894"/>
              <a:gd name="connsiteY0" fmla="*/ 1710413 h 5512123"/>
              <a:gd name="connsiteX1" fmla="*/ 2899644 w 5773894"/>
              <a:gd name="connsiteY1" fmla="*/ 145 h 5512123"/>
              <a:gd name="connsiteX2" fmla="*/ 5773812 w 5773894"/>
              <a:gd name="connsiteY2" fmla="*/ 2531680 h 5512123"/>
              <a:gd name="connsiteX3" fmla="*/ 3179044 w 5773894"/>
              <a:gd name="connsiteY3" fmla="*/ 5511946 h 5512123"/>
              <a:gd name="connsiteX4" fmla="*/ 8540 w 5773894"/>
              <a:gd name="connsiteY4" fmla="*/ 5486547 h 5512123"/>
              <a:gd name="connsiteX5" fmla="*/ 74 w 5773894"/>
              <a:gd name="connsiteY5" fmla="*/ 1710413 h 5512123"/>
              <a:gd name="connsiteX0" fmla="*/ 74 w 5773894"/>
              <a:gd name="connsiteY0" fmla="*/ 1710413 h 5495192"/>
              <a:gd name="connsiteX1" fmla="*/ 2899644 w 5773894"/>
              <a:gd name="connsiteY1" fmla="*/ 145 h 5495192"/>
              <a:gd name="connsiteX2" fmla="*/ 5773812 w 5773894"/>
              <a:gd name="connsiteY2" fmla="*/ 2531680 h 5495192"/>
              <a:gd name="connsiteX3" fmla="*/ 3187511 w 5773894"/>
              <a:gd name="connsiteY3" fmla="*/ 5495012 h 5495192"/>
              <a:gd name="connsiteX4" fmla="*/ 8540 w 5773894"/>
              <a:gd name="connsiteY4" fmla="*/ 5486547 h 5495192"/>
              <a:gd name="connsiteX5" fmla="*/ 74 w 5773894"/>
              <a:gd name="connsiteY5" fmla="*/ 1710413 h 5495192"/>
              <a:gd name="connsiteX0" fmla="*/ 74 w 5773894"/>
              <a:gd name="connsiteY0" fmla="*/ 1710413 h 5529053"/>
              <a:gd name="connsiteX1" fmla="*/ 2899644 w 5773894"/>
              <a:gd name="connsiteY1" fmla="*/ 145 h 5529053"/>
              <a:gd name="connsiteX2" fmla="*/ 5773812 w 5773894"/>
              <a:gd name="connsiteY2" fmla="*/ 2531680 h 5529053"/>
              <a:gd name="connsiteX3" fmla="*/ 3204444 w 5773894"/>
              <a:gd name="connsiteY3" fmla="*/ 5528879 h 5529053"/>
              <a:gd name="connsiteX4" fmla="*/ 8540 w 5773894"/>
              <a:gd name="connsiteY4" fmla="*/ 5486547 h 5529053"/>
              <a:gd name="connsiteX5" fmla="*/ 74 w 5773894"/>
              <a:gd name="connsiteY5" fmla="*/ 1710413 h 5529053"/>
              <a:gd name="connsiteX0" fmla="*/ 74 w 5774800"/>
              <a:gd name="connsiteY0" fmla="*/ 1710413 h 5529174"/>
              <a:gd name="connsiteX1" fmla="*/ 2899644 w 5774800"/>
              <a:gd name="connsiteY1" fmla="*/ 145 h 5529174"/>
              <a:gd name="connsiteX2" fmla="*/ 5773812 w 5774800"/>
              <a:gd name="connsiteY2" fmla="*/ 2531680 h 5529174"/>
              <a:gd name="connsiteX3" fmla="*/ 3204444 w 5774800"/>
              <a:gd name="connsiteY3" fmla="*/ 5528879 h 5529174"/>
              <a:gd name="connsiteX4" fmla="*/ 8540 w 5774800"/>
              <a:gd name="connsiteY4" fmla="*/ 5486547 h 5529174"/>
              <a:gd name="connsiteX5" fmla="*/ 74 w 5774800"/>
              <a:gd name="connsiteY5" fmla="*/ 1710413 h 5529174"/>
              <a:gd name="connsiteX0" fmla="*/ 74 w 5774800"/>
              <a:gd name="connsiteY0" fmla="*/ 1710413 h 5529174"/>
              <a:gd name="connsiteX1" fmla="*/ 2899644 w 5774800"/>
              <a:gd name="connsiteY1" fmla="*/ 145 h 5529174"/>
              <a:gd name="connsiteX2" fmla="*/ 5773812 w 5774800"/>
              <a:gd name="connsiteY2" fmla="*/ 2531680 h 5529174"/>
              <a:gd name="connsiteX3" fmla="*/ 3204444 w 5774800"/>
              <a:gd name="connsiteY3" fmla="*/ 5528879 h 5529174"/>
              <a:gd name="connsiteX4" fmla="*/ 8540 w 5774800"/>
              <a:gd name="connsiteY4" fmla="*/ 5486547 h 5529174"/>
              <a:gd name="connsiteX5" fmla="*/ 74 w 5774800"/>
              <a:gd name="connsiteY5" fmla="*/ 1710413 h 5529174"/>
              <a:gd name="connsiteX0" fmla="*/ 84 w 5774810"/>
              <a:gd name="connsiteY0" fmla="*/ 1710575 h 5529336"/>
              <a:gd name="connsiteX1" fmla="*/ 2899654 w 5774810"/>
              <a:gd name="connsiteY1" fmla="*/ 307 h 5529336"/>
              <a:gd name="connsiteX2" fmla="*/ 5773822 w 5774810"/>
              <a:gd name="connsiteY2" fmla="*/ 2531842 h 5529336"/>
              <a:gd name="connsiteX3" fmla="*/ 3204454 w 5774810"/>
              <a:gd name="connsiteY3" fmla="*/ 5529041 h 5529336"/>
              <a:gd name="connsiteX4" fmla="*/ 8550 w 5774810"/>
              <a:gd name="connsiteY4" fmla="*/ 5486709 h 5529336"/>
              <a:gd name="connsiteX5" fmla="*/ 84 w 5774810"/>
              <a:gd name="connsiteY5" fmla="*/ 1710575 h 5529336"/>
              <a:gd name="connsiteX0" fmla="*/ 84 w 5774751"/>
              <a:gd name="connsiteY0" fmla="*/ 1710575 h 5529336"/>
              <a:gd name="connsiteX1" fmla="*/ 2899654 w 5774751"/>
              <a:gd name="connsiteY1" fmla="*/ 307 h 5529336"/>
              <a:gd name="connsiteX2" fmla="*/ 5773822 w 5774751"/>
              <a:gd name="connsiteY2" fmla="*/ 2531842 h 5529336"/>
              <a:gd name="connsiteX3" fmla="*/ 3035121 w 5774751"/>
              <a:gd name="connsiteY3" fmla="*/ 5529041 h 5529336"/>
              <a:gd name="connsiteX4" fmla="*/ 8550 w 5774751"/>
              <a:gd name="connsiteY4" fmla="*/ 5486709 h 5529336"/>
              <a:gd name="connsiteX5" fmla="*/ 84 w 5774751"/>
              <a:gd name="connsiteY5" fmla="*/ 1710575 h 5529336"/>
              <a:gd name="connsiteX0" fmla="*/ 84 w 5774751"/>
              <a:gd name="connsiteY0" fmla="*/ 1710575 h 5529336"/>
              <a:gd name="connsiteX1" fmla="*/ 2899654 w 5774751"/>
              <a:gd name="connsiteY1" fmla="*/ 307 h 5529336"/>
              <a:gd name="connsiteX2" fmla="*/ 5773822 w 5774751"/>
              <a:gd name="connsiteY2" fmla="*/ 2531842 h 5529336"/>
              <a:gd name="connsiteX3" fmla="*/ 3035121 w 5774751"/>
              <a:gd name="connsiteY3" fmla="*/ 5529041 h 5529336"/>
              <a:gd name="connsiteX4" fmla="*/ 8550 w 5774751"/>
              <a:gd name="connsiteY4" fmla="*/ 5486709 h 5529336"/>
              <a:gd name="connsiteX5" fmla="*/ 84 w 5774751"/>
              <a:gd name="connsiteY5" fmla="*/ 1710575 h 5529336"/>
              <a:gd name="connsiteX0" fmla="*/ 73 w 5774740"/>
              <a:gd name="connsiteY0" fmla="*/ 1710575 h 5529336"/>
              <a:gd name="connsiteX1" fmla="*/ 2899643 w 5774740"/>
              <a:gd name="connsiteY1" fmla="*/ 307 h 5529336"/>
              <a:gd name="connsiteX2" fmla="*/ 5773811 w 5774740"/>
              <a:gd name="connsiteY2" fmla="*/ 2531842 h 5529336"/>
              <a:gd name="connsiteX3" fmla="*/ 3035110 w 5774740"/>
              <a:gd name="connsiteY3" fmla="*/ 5529041 h 5529336"/>
              <a:gd name="connsiteX4" fmla="*/ 8539 w 5774740"/>
              <a:gd name="connsiteY4" fmla="*/ 5486709 h 5529336"/>
              <a:gd name="connsiteX5" fmla="*/ 73 w 5774740"/>
              <a:gd name="connsiteY5" fmla="*/ 1710575 h 5529336"/>
              <a:gd name="connsiteX0" fmla="*/ 211204 w 5986342"/>
              <a:gd name="connsiteY0" fmla="*/ 1710909 h 5742257"/>
              <a:gd name="connsiteX1" fmla="*/ 3110774 w 5986342"/>
              <a:gd name="connsiteY1" fmla="*/ 641 h 5742257"/>
              <a:gd name="connsiteX2" fmla="*/ 5984942 w 5986342"/>
              <a:gd name="connsiteY2" fmla="*/ 2532176 h 5742257"/>
              <a:gd name="connsiteX3" fmla="*/ 3246241 w 5986342"/>
              <a:gd name="connsiteY3" fmla="*/ 5529375 h 5742257"/>
              <a:gd name="connsiteX4" fmla="*/ 219670 w 5986342"/>
              <a:gd name="connsiteY4" fmla="*/ 5520910 h 5742257"/>
              <a:gd name="connsiteX5" fmla="*/ 211204 w 5986342"/>
              <a:gd name="connsiteY5" fmla="*/ 1710909 h 5742257"/>
              <a:gd name="connsiteX0" fmla="*/ 211204 w 5985877"/>
              <a:gd name="connsiteY0" fmla="*/ 1710909 h 5530135"/>
              <a:gd name="connsiteX1" fmla="*/ 3110774 w 5985877"/>
              <a:gd name="connsiteY1" fmla="*/ 641 h 5530135"/>
              <a:gd name="connsiteX2" fmla="*/ 5984942 w 5985877"/>
              <a:gd name="connsiteY2" fmla="*/ 2532176 h 5530135"/>
              <a:gd name="connsiteX3" fmla="*/ 3246241 w 5985877"/>
              <a:gd name="connsiteY3" fmla="*/ 5529375 h 5530135"/>
              <a:gd name="connsiteX4" fmla="*/ 219670 w 5985877"/>
              <a:gd name="connsiteY4" fmla="*/ 5520910 h 5530135"/>
              <a:gd name="connsiteX5" fmla="*/ 211204 w 5985877"/>
              <a:gd name="connsiteY5" fmla="*/ 1710909 h 5530135"/>
              <a:gd name="connsiteX0" fmla="*/ 1805 w 5776478"/>
              <a:gd name="connsiteY0" fmla="*/ 1710574 h 5529800"/>
              <a:gd name="connsiteX1" fmla="*/ 2901375 w 5776478"/>
              <a:gd name="connsiteY1" fmla="*/ 306 h 5529800"/>
              <a:gd name="connsiteX2" fmla="*/ 5775543 w 5776478"/>
              <a:gd name="connsiteY2" fmla="*/ 2531841 h 5529800"/>
              <a:gd name="connsiteX3" fmla="*/ 3036842 w 5776478"/>
              <a:gd name="connsiteY3" fmla="*/ 5529040 h 5529800"/>
              <a:gd name="connsiteX4" fmla="*/ 10271 w 5776478"/>
              <a:gd name="connsiteY4" fmla="*/ 5520575 h 5529800"/>
              <a:gd name="connsiteX5" fmla="*/ 1805 w 5776478"/>
              <a:gd name="connsiteY5" fmla="*/ 1710574 h 5529800"/>
              <a:gd name="connsiteX0" fmla="*/ 1805 w 5776478"/>
              <a:gd name="connsiteY0" fmla="*/ 1710647 h 5529873"/>
              <a:gd name="connsiteX1" fmla="*/ 2901375 w 5776478"/>
              <a:gd name="connsiteY1" fmla="*/ 379 h 5529873"/>
              <a:gd name="connsiteX2" fmla="*/ 5775543 w 5776478"/>
              <a:gd name="connsiteY2" fmla="*/ 2531914 h 5529873"/>
              <a:gd name="connsiteX3" fmla="*/ 3036842 w 5776478"/>
              <a:gd name="connsiteY3" fmla="*/ 5529113 h 5529873"/>
              <a:gd name="connsiteX4" fmla="*/ 10271 w 5776478"/>
              <a:gd name="connsiteY4" fmla="*/ 5520648 h 5529873"/>
              <a:gd name="connsiteX5" fmla="*/ 1805 w 5776478"/>
              <a:gd name="connsiteY5" fmla="*/ 1710647 h 5529873"/>
              <a:gd name="connsiteX0" fmla="*/ 1805 w 5776478"/>
              <a:gd name="connsiteY0" fmla="*/ 1710647 h 5529873"/>
              <a:gd name="connsiteX1" fmla="*/ 2901375 w 5776478"/>
              <a:gd name="connsiteY1" fmla="*/ 379 h 5529873"/>
              <a:gd name="connsiteX2" fmla="*/ 5775543 w 5776478"/>
              <a:gd name="connsiteY2" fmla="*/ 2531914 h 5529873"/>
              <a:gd name="connsiteX3" fmla="*/ 3036842 w 5776478"/>
              <a:gd name="connsiteY3" fmla="*/ 5529113 h 5529873"/>
              <a:gd name="connsiteX4" fmla="*/ 10271 w 5776478"/>
              <a:gd name="connsiteY4" fmla="*/ 5520648 h 5529873"/>
              <a:gd name="connsiteX5" fmla="*/ 1805 w 5776478"/>
              <a:gd name="connsiteY5" fmla="*/ 1710647 h 5529873"/>
              <a:gd name="connsiteX0" fmla="*/ 1805 w 5776478"/>
              <a:gd name="connsiteY0" fmla="*/ 1710647 h 5529873"/>
              <a:gd name="connsiteX1" fmla="*/ 2901375 w 5776478"/>
              <a:gd name="connsiteY1" fmla="*/ 379 h 5529873"/>
              <a:gd name="connsiteX2" fmla="*/ 5775543 w 5776478"/>
              <a:gd name="connsiteY2" fmla="*/ 2531914 h 5529873"/>
              <a:gd name="connsiteX3" fmla="*/ 3036842 w 5776478"/>
              <a:gd name="connsiteY3" fmla="*/ 5529113 h 5529873"/>
              <a:gd name="connsiteX4" fmla="*/ 10271 w 5776478"/>
              <a:gd name="connsiteY4" fmla="*/ 5520648 h 5529873"/>
              <a:gd name="connsiteX5" fmla="*/ 1805 w 5776478"/>
              <a:gd name="connsiteY5" fmla="*/ 1710647 h 5529873"/>
              <a:gd name="connsiteX0" fmla="*/ 1069 w 5792675"/>
              <a:gd name="connsiteY0" fmla="*/ 1975775 h 5532534"/>
              <a:gd name="connsiteX1" fmla="*/ 2917572 w 5792675"/>
              <a:gd name="connsiteY1" fmla="*/ 3040 h 5532534"/>
              <a:gd name="connsiteX2" fmla="*/ 5791740 w 5792675"/>
              <a:gd name="connsiteY2" fmla="*/ 2534575 h 5532534"/>
              <a:gd name="connsiteX3" fmla="*/ 3053039 w 5792675"/>
              <a:gd name="connsiteY3" fmla="*/ 5531774 h 5532534"/>
              <a:gd name="connsiteX4" fmla="*/ 26468 w 5792675"/>
              <a:gd name="connsiteY4" fmla="*/ 5523309 h 5532534"/>
              <a:gd name="connsiteX5" fmla="*/ 1069 w 5792675"/>
              <a:gd name="connsiteY5" fmla="*/ 1975775 h 5532534"/>
              <a:gd name="connsiteX0" fmla="*/ 210770 w 6002376"/>
              <a:gd name="connsiteY0" fmla="*/ 2045566 h 5602325"/>
              <a:gd name="connsiteX1" fmla="*/ 3178073 w 6002376"/>
              <a:gd name="connsiteY1" fmla="*/ 5097 h 5602325"/>
              <a:gd name="connsiteX2" fmla="*/ 6001441 w 6002376"/>
              <a:gd name="connsiteY2" fmla="*/ 2604366 h 5602325"/>
              <a:gd name="connsiteX3" fmla="*/ 3262740 w 6002376"/>
              <a:gd name="connsiteY3" fmla="*/ 5601565 h 5602325"/>
              <a:gd name="connsiteX4" fmla="*/ 236169 w 6002376"/>
              <a:gd name="connsiteY4" fmla="*/ 5593100 h 5602325"/>
              <a:gd name="connsiteX5" fmla="*/ 210770 w 6002376"/>
              <a:gd name="connsiteY5" fmla="*/ 2045566 h 5602325"/>
              <a:gd name="connsiteX0" fmla="*/ 210770 w 6002376"/>
              <a:gd name="connsiteY0" fmla="*/ 2044732 h 5601491"/>
              <a:gd name="connsiteX1" fmla="*/ 3178073 w 6002376"/>
              <a:gd name="connsiteY1" fmla="*/ 4263 h 5601491"/>
              <a:gd name="connsiteX2" fmla="*/ 6001441 w 6002376"/>
              <a:gd name="connsiteY2" fmla="*/ 2603532 h 5601491"/>
              <a:gd name="connsiteX3" fmla="*/ 3262740 w 6002376"/>
              <a:gd name="connsiteY3" fmla="*/ 5600731 h 5601491"/>
              <a:gd name="connsiteX4" fmla="*/ 236169 w 6002376"/>
              <a:gd name="connsiteY4" fmla="*/ 5592266 h 5601491"/>
              <a:gd name="connsiteX5" fmla="*/ 210770 w 6002376"/>
              <a:gd name="connsiteY5" fmla="*/ 2044732 h 5601491"/>
              <a:gd name="connsiteX0" fmla="*/ 99991 w 5891597"/>
              <a:gd name="connsiteY0" fmla="*/ 1437955 h 4994714"/>
              <a:gd name="connsiteX1" fmla="*/ 1568694 w 5891597"/>
              <a:gd name="connsiteY1" fmla="*/ 7086 h 4994714"/>
              <a:gd name="connsiteX2" fmla="*/ 5890662 w 5891597"/>
              <a:gd name="connsiteY2" fmla="*/ 1996755 h 4994714"/>
              <a:gd name="connsiteX3" fmla="*/ 3151961 w 5891597"/>
              <a:gd name="connsiteY3" fmla="*/ 4993954 h 4994714"/>
              <a:gd name="connsiteX4" fmla="*/ 125390 w 5891597"/>
              <a:gd name="connsiteY4" fmla="*/ 4985489 h 4994714"/>
              <a:gd name="connsiteX5" fmla="*/ 99991 w 5891597"/>
              <a:gd name="connsiteY5" fmla="*/ 1437955 h 4994714"/>
              <a:gd name="connsiteX0" fmla="*/ 99991 w 5891597"/>
              <a:gd name="connsiteY0" fmla="*/ 1442678 h 4999437"/>
              <a:gd name="connsiteX1" fmla="*/ 1568694 w 5891597"/>
              <a:gd name="connsiteY1" fmla="*/ 11809 h 4999437"/>
              <a:gd name="connsiteX2" fmla="*/ 5890662 w 5891597"/>
              <a:gd name="connsiteY2" fmla="*/ 2001478 h 4999437"/>
              <a:gd name="connsiteX3" fmla="*/ 3151961 w 5891597"/>
              <a:gd name="connsiteY3" fmla="*/ 4998677 h 4999437"/>
              <a:gd name="connsiteX4" fmla="*/ 125390 w 5891597"/>
              <a:gd name="connsiteY4" fmla="*/ 4990212 h 4999437"/>
              <a:gd name="connsiteX5" fmla="*/ 99991 w 5891597"/>
              <a:gd name="connsiteY5" fmla="*/ 1442678 h 4999437"/>
              <a:gd name="connsiteX0" fmla="*/ 14 w 5791620"/>
              <a:gd name="connsiteY0" fmla="*/ 1442678 h 4999437"/>
              <a:gd name="connsiteX1" fmla="*/ 1468717 w 5791620"/>
              <a:gd name="connsiteY1" fmla="*/ 11809 h 4999437"/>
              <a:gd name="connsiteX2" fmla="*/ 5790685 w 5791620"/>
              <a:gd name="connsiteY2" fmla="*/ 2001478 h 4999437"/>
              <a:gd name="connsiteX3" fmla="*/ 3051984 w 5791620"/>
              <a:gd name="connsiteY3" fmla="*/ 4998677 h 4999437"/>
              <a:gd name="connsiteX4" fmla="*/ 25413 w 5791620"/>
              <a:gd name="connsiteY4" fmla="*/ 4990212 h 4999437"/>
              <a:gd name="connsiteX5" fmla="*/ 14 w 5791620"/>
              <a:gd name="connsiteY5" fmla="*/ 1442678 h 4999437"/>
              <a:gd name="connsiteX0" fmla="*/ 21 w 5791627"/>
              <a:gd name="connsiteY0" fmla="*/ 2068416 h 5625175"/>
              <a:gd name="connsiteX1" fmla="*/ 1468724 w 5791627"/>
              <a:gd name="connsiteY1" fmla="*/ 637547 h 5625175"/>
              <a:gd name="connsiteX2" fmla="*/ 3725352 w 5791627"/>
              <a:gd name="connsiteY2" fmla="*/ 104146 h 5625175"/>
              <a:gd name="connsiteX3" fmla="*/ 5790692 w 5791627"/>
              <a:gd name="connsiteY3" fmla="*/ 2627216 h 5625175"/>
              <a:gd name="connsiteX4" fmla="*/ 3051991 w 5791627"/>
              <a:gd name="connsiteY4" fmla="*/ 5624415 h 5625175"/>
              <a:gd name="connsiteX5" fmla="*/ 25420 w 5791627"/>
              <a:gd name="connsiteY5" fmla="*/ 5615950 h 5625175"/>
              <a:gd name="connsiteX6" fmla="*/ 21 w 5791627"/>
              <a:gd name="connsiteY6" fmla="*/ 2068416 h 5625175"/>
              <a:gd name="connsiteX0" fmla="*/ 21 w 5791627"/>
              <a:gd name="connsiteY0" fmla="*/ 2068416 h 5625175"/>
              <a:gd name="connsiteX1" fmla="*/ 1468724 w 5791627"/>
              <a:gd name="connsiteY1" fmla="*/ 637547 h 5625175"/>
              <a:gd name="connsiteX2" fmla="*/ 3725352 w 5791627"/>
              <a:gd name="connsiteY2" fmla="*/ 104146 h 5625175"/>
              <a:gd name="connsiteX3" fmla="*/ 5790692 w 5791627"/>
              <a:gd name="connsiteY3" fmla="*/ 2627216 h 5625175"/>
              <a:gd name="connsiteX4" fmla="*/ 3051991 w 5791627"/>
              <a:gd name="connsiteY4" fmla="*/ 5624415 h 5625175"/>
              <a:gd name="connsiteX5" fmla="*/ 25420 w 5791627"/>
              <a:gd name="connsiteY5" fmla="*/ 5615950 h 5625175"/>
              <a:gd name="connsiteX6" fmla="*/ 21 w 5791627"/>
              <a:gd name="connsiteY6" fmla="*/ 2068416 h 5625175"/>
              <a:gd name="connsiteX0" fmla="*/ 21 w 5791627"/>
              <a:gd name="connsiteY0" fmla="*/ 2019084 h 5575843"/>
              <a:gd name="connsiteX1" fmla="*/ 1468724 w 5791627"/>
              <a:gd name="connsiteY1" fmla="*/ 588215 h 5575843"/>
              <a:gd name="connsiteX2" fmla="*/ 3725352 w 5791627"/>
              <a:gd name="connsiteY2" fmla="*/ 54814 h 5575843"/>
              <a:gd name="connsiteX3" fmla="*/ 5790692 w 5791627"/>
              <a:gd name="connsiteY3" fmla="*/ 2577884 h 5575843"/>
              <a:gd name="connsiteX4" fmla="*/ 3051991 w 5791627"/>
              <a:gd name="connsiteY4" fmla="*/ 5575083 h 5575843"/>
              <a:gd name="connsiteX5" fmla="*/ 25420 w 5791627"/>
              <a:gd name="connsiteY5" fmla="*/ 5566618 h 5575843"/>
              <a:gd name="connsiteX6" fmla="*/ 21 w 5791627"/>
              <a:gd name="connsiteY6" fmla="*/ 2019084 h 5575843"/>
              <a:gd name="connsiteX0" fmla="*/ 109987 w 5901593"/>
              <a:gd name="connsiteY0" fmla="*/ 2028957 h 5585716"/>
              <a:gd name="connsiteX1" fmla="*/ 1714156 w 5901593"/>
              <a:gd name="connsiteY1" fmla="*/ 504955 h 5585716"/>
              <a:gd name="connsiteX2" fmla="*/ 3835318 w 5901593"/>
              <a:gd name="connsiteY2" fmla="*/ 64687 h 5585716"/>
              <a:gd name="connsiteX3" fmla="*/ 5900658 w 5901593"/>
              <a:gd name="connsiteY3" fmla="*/ 2587757 h 5585716"/>
              <a:gd name="connsiteX4" fmla="*/ 3161957 w 5901593"/>
              <a:gd name="connsiteY4" fmla="*/ 5584956 h 5585716"/>
              <a:gd name="connsiteX5" fmla="*/ 135386 w 5901593"/>
              <a:gd name="connsiteY5" fmla="*/ 5576491 h 5585716"/>
              <a:gd name="connsiteX6" fmla="*/ 109987 w 5901593"/>
              <a:gd name="connsiteY6" fmla="*/ 2028957 h 5585716"/>
              <a:gd name="connsiteX0" fmla="*/ 109987 w 5901593"/>
              <a:gd name="connsiteY0" fmla="*/ 2019699 h 5576458"/>
              <a:gd name="connsiteX1" fmla="*/ 1714156 w 5901593"/>
              <a:gd name="connsiteY1" fmla="*/ 495697 h 5576458"/>
              <a:gd name="connsiteX2" fmla="*/ 3835318 w 5901593"/>
              <a:gd name="connsiteY2" fmla="*/ 55429 h 5576458"/>
              <a:gd name="connsiteX3" fmla="*/ 5900658 w 5901593"/>
              <a:gd name="connsiteY3" fmla="*/ 2578499 h 5576458"/>
              <a:gd name="connsiteX4" fmla="*/ 3161957 w 5901593"/>
              <a:gd name="connsiteY4" fmla="*/ 5575698 h 5576458"/>
              <a:gd name="connsiteX5" fmla="*/ 135386 w 5901593"/>
              <a:gd name="connsiteY5" fmla="*/ 5567233 h 5576458"/>
              <a:gd name="connsiteX6" fmla="*/ 109987 w 5901593"/>
              <a:gd name="connsiteY6" fmla="*/ 2019699 h 5576458"/>
              <a:gd name="connsiteX0" fmla="*/ 1417 w 5793023"/>
              <a:gd name="connsiteY0" fmla="*/ 2019699 h 5576458"/>
              <a:gd name="connsiteX1" fmla="*/ 1605586 w 5793023"/>
              <a:gd name="connsiteY1" fmla="*/ 495697 h 5576458"/>
              <a:gd name="connsiteX2" fmla="*/ 3726748 w 5793023"/>
              <a:gd name="connsiteY2" fmla="*/ 55429 h 5576458"/>
              <a:gd name="connsiteX3" fmla="*/ 5792088 w 5793023"/>
              <a:gd name="connsiteY3" fmla="*/ 2578499 h 5576458"/>
              <a:gd name="connsiteX4" fmla="*/ 3053387 w 5793023"/>
              <a:gd name="connsiteY4" fmla="*/ 5575698 h 5576458"/>
              <a:gd name="connsiteX5" fmla="*/ 26816 w 5793023"/>
              <a:gd name="connsiteY5" fmla="*/ 5567233 h 5576458"/>
              <a:gd name="connsiteX6" fmla="*/ 1417 w 5793023"/>
              <a:gd name="connsiteY6" fmla="*/ 2019699 h 5576458"/>
              <a:gd name="connsiteX0" fmla="*/ 1417 w 5937337"/>
              <a:gd name="connsiteY0" fmla="*/ 2019699 h 5791086"/>
              <a:gd name="connsiteX1" fmla="*/ 1605586 w 5937337"/>
              <a:gd name="connsiteY1" fmla="*/ 495697 h 5791086"/>
              <a:gd name="connsiteX2" fmla="*/ 3726748 w 5937337"/>
              <a:gd name="connsiteY2" fmla="*/ 55429 h 5791086"/>
              <a:gd name="connsiteX3" fmla="*/ 5936021 w 5937337"/>
              <a:gd name="connsiteY3" fmla="*/ 2544632 h 5791086"/>
              <a:gd name="connsiteX4" fmla="*/ 3053387 w 5937337"/>
              <a:gd name="connsiteY4" fmla="*/ 5575698 h 5791086"/>
              <a:gd name="connsiteX5" fmla="*/ 26816 w 5937337"/>
              <a:gd name="connsiteY5" fmla="*/ 5567233 h 5791086"/>
              <a:gd name="connsiteX6" fmla="*/ 1417 w 5937337"/>
              <a:gd name="connsiteY6" fmla="*/ 2019699 h 5791086"/>
              <a:gd name="connsiteX0" fmla="*/ 1417 w 5939426"/>
              <a:gd name="connsiteY0" fmla="*/ 2019699 h 5778327"/>
              <a:gd name="connsiteX1" fmla="*/ 1605586 w 5939426"/>
              <a:gd name="connsiteY1" fmla="*/ 495697 h 5778327"/>
              <a:gd name="connsiteX2" fmla="*/ 3726748 w 5939426"/>
              <a:gd name="connsiteY2" fmla="*/ 55429 h 5778327"/>
              <a:gd name="connsiteX3" fmla="*/ 5936021 w 5939426"/>
              <a:gd name="connsiteY3" fmla="*/ 2544632 h 5778327"/>
              <a:gd name="connsiteX4" fmla="*/ 4289521 w 5939426"/>
              <a:gd name="connsiteY4" fmla="*/ 5558765 h 5778327"/>
              <a:gd name="connsiteX5" fmla="*/ 26816 w 5939426"/>
              <a:gd name="connsiteY5" fmla="*/ 5567233 h 5778327"/>
              <a:gd name="connsiteX6" fmla="*/ 1417 w 5939426"/>
              <a:gd name="connsiteY6" fmla="*/ 2019699 h 5778327"/>
              <a:gd name="connsiteX0" fmla="*/ 1417 w 5937555"/>
              <a:gd name="connsiteY0" fmla="*/ 2019699 h 5567233"/>
              <a:gd name="connsiteX1" fmla="*/ 1605586 w 5937555"/>
              <a:gd name="connsiteY1" fmla="*/ 495697 h 5567233"/>
              <a:gd name="connsiteX2" fmla="*/ 3726748 w 5937555"/>
              <a:gd name="connsiteY2" fmla="*/ 55429 h 5567233"/>
              <a:gd name="connsiteX3" fmla="*/ 5936021 w 5937555"/>
              <a:gd name="connsiteY3" fmla="*/ 2544632 h 5567233"/>
              <a:gd name="connsiteX4" fmla="*/ 4289521 w 5937555"/>
              <a:gd name="connsiteY4" fmla="*/ 5558765 h 5567233"/>
              <a:gd name="connsiteX5" fmla="*/ 26816 w 5937555"/>
              <a:gd name="connsiteY5" fmla="*/ 5567233 h 5567233"/>
              <a:gd name="connsiteX6" fmla="*/ 1417 w 5937555"/>
              <a:gd name="connsiteY6" fmla="*/ 2019699 h 5567233"/>
              <a:gd name="connsiteX0" fmla="*/ 1417 w 6029592"/>
              <a:gd name="connsiteY0" fmla="*/ 2019699 h 5646702"/>
              <a:gd name="connsiteX1" fmla="*/ 1605586 w 6029592"/>
              <a:gd name="connsiteY1" fmla="*/ 495697 h 5646702"/>
              <a:gd name="connsiteX2" fmla="*/ 3726748 w 6029592"/>
              <a:gd name="connsiteY2" fmla="*/ 55429 h 5646702"/>
              <a:gd name="connsiteX3" fmla="*/ 5936021 w 6029592"/>
              <a:gd name="connsiteY3" fmla="*/ 2544632 h 5646702"/>
              <a:gd name="connsiteX4" fmla="*/ 5470883 w 6029592"/>
              <a:gd name="connsiteY4" fmla="*/ 4322630 h 5646702"/>
              <a:gd name="connsiteX5" fmla="*/ 4289521 w 6029592"/>
              <a:gd name="connsiteY5" fmla="*/ 5558765 h 5646702"/>
              <a:gd name="connsiteX6" fmla="*/ 26816 w 6029592"/>
              <a:gd name="connsiteY6" fmla="*/ 5567233 h 5646702"/>
              <a:gd name="connsiteX7" fmla="*/ 1417 w 6029592"/>
              <a:gd name="connsiteY7" fmla="*/ 2019699 h 5646702"/>
              <a:gd name="connsiteX0" fmla="*/ 1417 w 6029592"/>
              <a:gd name="connsiteY0" fmla="*/ 2019699 h 5646702"/>
              <a:gd name="connsiteX1" fmla="*/ 1605586 w 6029592"/>
              <a:gd name="connsiteY1" fmla="*/ 495697 h 5646702"/>
              <a:gd name="connsiteX2" fmla="*/ 3726748 w 6029592"/>
              <a:gd name="connsiteY2" fmla="*/ 55429 h 5646702"/>
              <a:gd name="connsiteX3" fmla="*/ 5936021 w 6029592"/>
              <a:gd name="connsiteY3" fmla="*/ 2544632 h 5646702"/>
              <a:gd name="connsiteX4" fmla="*/ 5470883 w 6029592"/>
              <a:gd name="connsiteY4" fmla="*/ 4322630 h 5646702"/>
              <a:gd name="connsiteX5" fmla="*/ 4289521 w 6029592"/>
              <a:gd name="connsiteY5" fmla="*/ 5558765 h 5646702"/>
              <a:gd name="connsiteX6" fmla="*/ 26816 w 6029592"/>
              <a:gd name="connsiteY6" fmla="*/ 5567233 h 5646702"/>
              <a:gd name="connsiteX7" fmla="*/ 1417 w 6029592"/>
              <a:gd name="connsiteY7" fmla="*/ 2019699 h 5646702"/>
              <a:gd name="connsiteX0" fmla="*/ 1417 w 6029592"/>
              <a:gd name="connsiteY0" fmla="*/ 2019699 h 5567233"/>
              <a:gd name="connsiteX1" fmla="*/ 1605586 w 6029592"/>
              <a:gd name="connsiteY1" fmla="*/ 495697 h 5567233"/>
              <a:gd name="connsiteX2" fmla="*/ 3726748 w 6029592"/>
              <a:gd name="connsiteY2" fmla="*/ 55429 h 5567233"/>
              <a:gd name="connsiteX3" fmla="*/ 5936021 w 6029592"/>
              <a:gd name="connsiteY3" fmla="*/ 2544632 h 5567233"/>
              <a:gd name="connsiteX4" fmla="*/ 5470883 w 6029592"/>
              <a:gd name="connsiteY4" fmla="*/ 4322630 h 5567233"/>
              <a:gd name="connsiteX5" fmla="*/ 4289521 w 6029592"/>
              <a:gd name="connsiteY5" fmla="*/ 5558765 h 5567233"/>
              <a:gd name="connsiteX6" fmla="*/ 26816 w 6029592"/>
              <a:gd name="connsiteY6" fmla="*/ 5567233 h 5567233"/>
              <a:gd name="connsiteX7" fmla="*/ 1417 w 6029592"/>
              <a:gd name="connsiteY7" fmla="*/ 2019699 h 5567233"/>
              <a:gd name="connsiteX0" fmla="*/ 1417 w 5962972"/>
              <a:gd name="connsiteY0" fmla="*/ 2019699 h 5567233"/>
              <a:gd name="connsiteX1" fmla="*/ 1605586 w 5962972"/>
              <a:gd name="connsiteY1" fmla="*/ 495697 h 5567233"/>
              <a:gd name="connsiteX2" fmla="*/ 3726748 w 5962972"/>
              <a:gd name="connsiteY2" fmla="*/ 55429 h 5567233"/>
              <a:gd name="connsiteX3" fmla="*/ 5936021 w 5962972"/>
              <a:gd name="connsiteY3" fmla="*/ 2544632 h 5567233"/>
              <a:gd name="connsiteX4" fmla="*/ 5470883 w 5962972"/>
              <a:gd name="connsiteY4" fmla="*/ 4322630 h 5567233"/>
              <a:gd name="connsiteX5" fmla="*/ 4289521 w 5962972"/>
              <a:gd name="connsiteY5" fmla="*/ 5558765 h 5567233"/>
              <a:gd name="connsiteX6" fmla="*/ 26816 w 5962972"/>
              <a:gd name="connsiteY6" fmla="*/ 5567233 h 5567233"/>
              <a:gd name="connsiteX7" fmla="*/ 1417 w 5962972"/>
              <a:gd name="connsiteY7" fmla="*/ 2019699 h 5567233"/>
              <a:gd name="connsiteX0" fmla="*/ 1417 w 5962972"/>
              <a:gd name="connsiteY0" fmla="*/ 2039106 h 5586640"/>
              <a:gd name="connsiteX1" fmla="*/ 1605586 w 5962972"/>
              <a:gd name="connsiteY1" fmla="*/ 515104 h 5586640"/>
              <a:gd name="connsiteX2" fmla="*/ 3726748 w 5962972"/>
              <a:gd name="connsiteY2" fmla="*/ 74836 h 5586640"/>
              <a:gd name="connsiteX3" fmla="*/ 5936021 w 5962972"/>
              <a:gd name="connsiteY3" fmla="*/ 2564039 h 5586640"/>
              <a:gd name="connsiteX4" fmla="*/ 5470883 w 5962972"/>
              <a:gd name="connsiteY4" fmla="*/ 4342037 h 5586640"/>
              <a:gd name="connsiteX5" fmla="*/ 4289521 w 5962972"/>
              <a:gd name="connsiteY5" fmla="*/ 5578172 h 5586640"/>
              <a:gd name="connsiteX6" fmla="*/ 26816 w 5962972"/>
              <a:gd name="connsiteY6" fmla="*/ 5586640 h 5586640"/>
              <a:gd name="connsiteX7" fmla="*/ 1417 w 5962972"/>
              <a:gd name="connsiteY7" fmla="*/ 2039106 h 5586640"/>
              <a:gd name="connsiteX0" fmla="*/ 1417 w 5962972"/>
              <a:gd name="connsiteY0" fmla="*/ 2039106 h 5586640"/>
              <a:gd name="connsiteX1" fmla="*/ 1605586 w 5962972"/>
              <a:gd name="connsiteY1" fmla="*/ 515104 h 5586640"/>
              <a:gd name="connsiteX2" fmla="*/ 3726748 w 5962972"/>
              <a:gd name="connsiteY2" fmla="*/ 74836 h 5586640"/>
              <a:gd name="connsiteX3" fmla="*/ 5936021 w 5962972"/>
              <a:gd name="connsiteY3" fmla="*/ 2564039 h 5586640"/>
              <a:gd name="connsiteX4" fmla="*/ 5470883 w 5962972"/>
              <a:gd name="connsiteY4" fmla="*/ 4342037 h 5586640"/>
              <a:gd name="connsiteX5" fmla="*/ 4289521 w 5962972"/>
              <a:gd name="connsiteY5" fmla="*/ 5578172 h 5586640"/>
              <a:gd name="connsiteX6" fmla="*/ 26816 w 5962972"/>
              <a:gd name="connsiteY6" fmla="*/ 5586640 h 5586640"/>
              <a:gd name="connsiteX7" fmla="*/ 1417 w 5962972"/>
              <a:gd name="connsiteY7" fmla="*/ 2039106 h 5586640"/>
              <a:gd name="connsiteX0" fmla="*/ 1417 w 5945505"/>
              <a:gd name="connsiteY0" fmla="*/ 2039106 h 5586640"/>
              <a:gd name="connsiteX1" fmla="*/ 1605586 w 5945505"/>
              <a:gd name="connsiteY1" fmla="*/ 515104 h 5586640"/>
              <a:gd name="connsiteX2" fmla="*/ 3726748 w 5945505"/>
              <a:gd name="connsiteY2" fmla="*/ 74836 h 5586640"/>
              <a:gd name="connsiteX3" fmla="*/ 5936021 w 5945505"/>
              <a:gd name="connsiteY3" fmla="*/ 2564039 h 5586640"/>
              <a:gd name="connsiteX4" fmla="*/ 5470883 w 5945505"/>
              <a:gd name="connsiteY4" fmla="*/ 4342037 h 5586640"/>
              <a:gd name="connsiteX5" fmla="*/ 4289521 w 5945505"/>
              <a:gd name="connsiteY5" fmla="*/ 5578172 h 5586640"/>
              <a:gd name="connsiteX6" fmla="*/ 26816 w 5945505"/>
              <a:gd name="connsiteY6" fmla="*/ 5586640 h 5586640"/>
              <a:gd name="connsiteX7" fmla="*/ 1417 w 5945505"/>
              <a:gd name="connsiteY7" fmla="*/ 2039106 h 5586640"/>
              <a:gd name="connsiteX0" fmla="*/ 1417 w 5945505"/>
              <a:gd name="connsiteY0" fmla="*/ 2039106 h 5586640"/>
              <a:gd name="connsiteX1" fmla="*/ 1605586 w 5945505"/>
              <a:gd name="connsiteY1" fmla="*/ 515104 h 5586640"/>
              <a:gd name="connsiteX2" fmla="*/ 3726748 w 5945505"/>
              <a:gd name="connsiteY2" fmla="*/ 74836 h 5586640"/>
              <a:gd name="connsiteX3" fmla="*/ 5936021 w 5945505"/>
              <a:gd name="connsiteY3" fmla="*/ 2564039 h 5586640"/>
              <a:gd name="connsiteX4" fmla="*/ 5470883 w 5945505"/>
              <a:gd name="connsiteY4" fmla="*/ 4342037 h 5586640"/>
              <a:gd name="connsiteX5" fmla="*/ 4289521 w 5945505"/>
              <a:gd name="connsiteY5" fmla="*/ 5578172 h 5586640"/>
              <a:gd name="connsiteX6" fmla="*/ 26816 w 5945505"/>
              <a:gd name="connsiteY6" fmla="*/ 5586640 h 5586640"/>
              <a:gd name="connsiteX7" fmla="*/ 1417 w 5945505"/>
              <a:gd name="connsiteY7" fmla="*/ 2039106 h 5586640"/>
              <a:gd name="connsiteX0" fmla="*/ 2306 w 5929460"/>
              <a:gd name="connsiteY0" fmla="*/ 2049628 h 5597162"/>
              <a:gd name="connsiteX1" fmla="*/ 1589541 w 5929460"/>
              <a:gd name="connsiteY1" fmla="*/ 525626 h 5597162"/>
              <a:gd name="connsiteX2" fmla="*/ 3710703 w 5929460"/>
              <a:gd name="connsiteY2" fmla="*/ 85358 h 5597162"/>
              <a:gd name="connsiteX3" fmla="*/ 5919976 w 5929460"/>
              <a:gd name="connsiteY3" fmla="*/ 2574561 h 5597162"/>
              <a:gd name="connsiteX4" fmla="*/ 5454838 w 5929460"/>
              <a:gd name="connsiteY4" fmla="*/ 4352559 h 5597162"/>
              <a:gd name="connsiteX5" fmla="*/ 4273476 w 5929460"/>
              <a:gd name="connsiteY5" fmla="*/ 5588694 h 5597162"/>
              <a:gd name="connsiteX6" fmla="*/ 10771 w 5929460"/>
              <a:gd name="connsiteY6" fmla="*/ 5597162 h 5597162"/>
              <a:gd name="connsiteX7" fmla="*/ 2306 w 5929460"/>
              <a:gd name="connsiteY7" fmla="*/ 2049628 h 5597162"/>
              <a:gd name="connsiteX0" fmla="*/ 115279 w 6042433"/>
              <a:gd name="connsiteY0" fmla="*/ 2052035 h 5599569"/>
              <a:gd name="connsiteX1" fmla="*/ 1719447 w 6042433"/>
              <a:gd name="connsiteY1" fmla="*/ 511100 h 5599569"/>
              <a:gd name="connsiteX2" fmla="*/ 3823676 w 6042433"/>
              <a:gd name="connsiteY2" fmla="*/ 87765 h 5599569"/>
              <a:gd name="connsiteX3" fmla="*/ 6032949 w 6042433"/>
              <a:gd name="connsiteY3" fmla="*/ 2576968 h 5599569"/>
              <a:gd name="connsiteX4" fmla="*/ 5567811 w 6042433"/>
              <a:gd name="connsiteY4" fmla="*/ 4354966 h 5599569"/>
              <a:gd name="connsiteX5" fmla="*/ 4386449 w 6042433"/>
              <a:gd name="connsiteY5" fmla="*/ 5591101 h 5599569"/>
              <a:gd name="connsiteX6" fmla="*/ 123744 w 6042433"/>
              <a:gd name="connsiteY6" fmla="*/ 5599569 h 5599569"/>
              <a:gd name="connsiteX7" fmla="*/ 115279 w 6042433"/>
              <a:gd name="connsiteY7" fmla="*/ 2052035 h 5599569"/>
              <a:gd name="connsiteX0" fmla="*/ 115279 w 6042433"/>
              <a:gd name="connsiteY0" fmla="*/ 2082717 h 5630251"/>
              <a:gd name="connsiteX1" fmla="*/ 1719447 w 6042433"/>
              <a:gd name="connsiteY1" fmla="*/ 541782 h 5630251"/>
              <a:gd name="connsiteX2" fmla="*/ 3823676 w 6042433"/>
              <a:gd name="connsiteY2" fmla="*/ 118447 h 5630251"/>
              <a:gd name="connsiteX3" fmla="*/ 6032949 w 6042433"/>
              <a:gd name="connsiteY3" fmla="*/ 2607650 h 5630251"/>
              <a:gd name="connsiteX4" fmla="*/ 5567811 w 6042433"/>
              <a:gd name="connsiteY4" fmla="*/ 4385648 h 5630251"/>
              <a:gd name="connsiteX5" fmla="*/ 4386449 w 6042433"/>
              <a:gd name="connsiteY5" fmla="*/ 5621783 h 5630251"/>
              <a:gd name="connsiteX6" fmla="*/ 123744 w 6042433"/>
              <a:gd name="connsiteY6" fmla="*/ 5630251 h 5630251"/>
              <a:gd name="connsiteX7" fmla="*/ 115279 w 6042433"/>
              <a:gd name="connsiteY7" fmla="*/ 2082717 h 5630251"/>
              <a:gd name="connsiteX0" fmla="*/ 115279 w 6042433"/>
              <a:gd name="connsiteY0" fmla="*/ 2048786 h 5596320"/>
              <a:gd name="connsiteX1" fmla="*/ 1719447 w 6042433"/>
              <a:gd name="connsiteY1" fmla="*/ 507851 h 5596320"/>
              <a:gd name="connsiteX2" fmla="*/ 3823676 w 6042433"/>
              <a:gd name="connsiteY2" fmla="*/ 84516 h 5596320"/>
              <a:gd name="connsiteX3" fmla="*/ 6032949 w 6042433"/>
              <a:gd name="connsiteY3" fmla="*/ 2573719 h 5596320"/>
              <a:gd name="connsiteX4" fmla="*/ 5567811 w 6042433"/>
              <a:gd name="connsiteY4" fmla="*/ 4351717 h 5596320"/>
              <a:gd name="connsiteX5" fmla="*/ 4386449 w 6042433"/>
              <a:gd name="connsiteY5" fmla="*/ 5587852 h 5596320"/>
              <a:gd name="connsiteX6" fmla="*/ 123744 w 6042433"/>
              <a:gd name="connsiteY6" fmla="*/ 5596320 h 5596320"/>
              <a:gd name="connsiteX7" fmla="*/ 115279 w 6042433"/>
              <a:gd name="connsiteY7" fmla="*/ 2048786 h 5596320"/>
              <a:gd name="connsiteX0" fmla="*/ 514 w 5927668"/>
              <a:gd name="connsiteY0" fmla="*/ 2048786 h 5596320"/>
              <a:gd name="connsiteX1" fmla="*/ 1604682 w 5927668"/>
              <a:gd name="connsiteY1" fmla="*/ 507851 h 5596320"/>
              <a:gd name="connsiteX2" fmla="*/ 3708911 w 5927668"/>
              <a:gd name="connsiteY2" fmla="*/ 84516 h 5596320"/>
              <a:gd name="connsiteX3" fmla="*/ 5918184 w 5927668"/>
              <a:gd name="connsiteY3" fmla="*/ 2573719 h 5596320"/>
              <a:gd name="connsiteX4" fmla="*/ 5453046 w 5927668"/>
              <a:gd name="connsiteY4" fmla="*/ 4351717 h 5596320"/>
              <a:gd name="connsiteX5" fmla="*/ 4271684 w 5927668"/>
              <a:gd name="connsiteY5" fmla="*/ 5587852 h 5596320"/>
              <a:gd name="connsiteX6" fmla="*/ 8979 w 5927668"/>
              <a:gd name="connsiteY6" fmla="*/ 5596320 h 5596320"/>
              <a:gd name="connsiteX7" fmla="*/ 514 w 5927668"/>
              <a:gd name="connsiteY7" fmla="*/ 2048786 h 5596320"/>
              <a:gd name="connsiteX0" fmla="*/ 514 w 5927668"/>
              <a:gd name="connsiteY0" fmla="*/ 2052035 h 5599569"/>
              <a:gd name="connsiteX1" fmla="*/ 1604682 w 5927668"/>
              <a:gd name="connsiteY1" fmla="*/ 511100 h 5599569"/>
              <a:gd name="connsiteX2" fmla="*/ 3708911 w 5927668"/>
              <a:gd name="connsiteY2" fmla="*/ 87765 h 5599569"/>
              <a:gd name="connsiteX3" fmla="*/ 5918184 w 5927668"/>
              <a:gd name="connsiteY3" fmla="*/ 2576968 h 5599569"/>
              <a:gd name="connsiteX4" fmla="*/ 5453046 w 5927668"/>
              <a:gd name="connsiteY4" fmla="*/ 4354966 h 5599569"/>
              <a:gd name="connsiteX5" fmla="*/ 4271684 w 5927668"/>
              <a:gd name="connsiteY5" fmla="*/ 5591101 h 5599569"/>
              <a:gd name="connsiteX6" fmla="*/ 8979 w 5927668"/>
              <a:gd name="connsiteY6" fmla="*/ 5599569 h 5599569"/>
              <a:gd name="connsiteX7" fmla="*/ 514 w 5927668"/>
              <a:gd name="connsiteY7" fmla="*/ 2052035 h 5599569"/>
              <a:gd name="connsiteX0" fmla="*/ 514 w 5927668"/>
              <a:gd name="connsiteY0" fmla="*/ 2074393 h 5621927"/>
              <a:gd name="connsiteX1" fmla="*/ 1604682 w 5927668"/>
              <a:gd name="connsiteY1" fmla="*/ 533458 h 5621927"/>
              <a:gd name="connsiteX2" fmla="*/ 3734311 w 5927668"/>
              <a:gd name="connsiteY2" fmla="*/ 84723 h 5621927"/>
              <a:gd name="connsiteX3" fmla="*/ 5918184 w 5927668"/>
              <a:gd name="connsiteY3" fmla="*/ 2599326 h 5621927"/>
              <a:gd name="connsiteX4" fmla="*/ 5453046 w 5927668"/>
              <a:gd name="connsiteY4" fmla="*/ 4377324 h 5621927"/>
              <a:gd name="connsiteX5" fmla="*/ 4271684 w 5927668"/>
              <a:gd name="connsiteY5" fmla="*/ 5613459 h 5621927"/>
              <a:gd name="connsiteX6" fmla="*/ 8979 w 5927668"/>
              <a:gd name="connsiteY6" fmla="*/ 5621927 h 5621927"/>
              <a:gd name="connsiteX7" fmla="*/ 514 w 5927668"/>
              <a:gd name="connsiteY7" fmla="*/ 2074393 h 5621927"/>
              <a:gd name="connsiteX0" fmla="*/ 514 w 5927668"/>
              <a:gd name="connsiteY0" fmla="*/ 2057188 h 5604722"/>
              <a:gd name="connsiteX1" fmla="*/ 1604682 w 5927668"/>
              <a:gd name="connsiteY1" fmla="*/ 516253 h 5604722"/>
              <a:gd name="connsiteX2" fmla="*/ 3734311 w 5927668"/>
              <a:gd name="connsiteY2" fmla="*/ 67518 h 5604722"/>
              <a:gd name="connsiteX3" fmla="*/ 5918184 w 5927668"/>
              <a:gd name="connsiteY3" fmla="*/ 2582121 h 5604722"/>
              <a:gd name="connsiteX4" fmla="*/ 5453046 w 5927668"/>
              <a:gd name="connsiteY4" fmla="*/ 4360119 h 5604722"/>
              <a:gd name="connsiteX5" fmla="*/ 4271684 w 5927668"/>
              <a:gd name="connsiteY5" fmla="*/ 5596254 h 5604722"/>
              <a:gd name="connsiteX6" fmla="*/ 8979 w 5927668"/>
              <a:gd name="connsiteY6" fmla="*/ 5604722 h 5604722"/>
              <a:gd name="connsiteX7" fmla="*/ 514 w 5927668"/>
              <a:gd name="connsiteY7" fmla="*/ 2057188 h 5604722"/>
              <a:gd name="connsiteX0" fmla="*/ 514 w 5927668"/>
              <a:gd name="connsiteY0" fmla="*/ 2057188 h 5604722"/>
              <a:gd name="connsiteX1" fmla="*/ 1604682 w 5927668"/>
              <a:gd name="connsiteY1" fmla="*/ 516253 h 5604722"/>
              <a:gd name="connsiteX2" fmla="*/ 3734311 w 5927668"/>
              <a:gd name="connsiteY2" fmla="*/ 67518 h 5604722"/>
              <a:gd name="connsiteX3" fmla="*/ 5918184 w 5927668"/>
              <a:gd name="connsiteY3" fmla="*/ 2582121 h 5604722"/>
              <a:gd name="connsiteX4" fmla="*/ 5453046 w 5927668"/>
              <a:gd name="connsiteY4" fmla="*/ 4360119 h 5604722"/>
              <a:gd name="connsiteX5" fmla="*/ 4271684 w 5927668"/>
              <a:gd name="connsiteY5" fmla="*/ 5596254 h 5604722"/>
              <a:gd name="connsiteX6" fmla="*/ 8979 w 5927668"/>
              <a:gd name="connsiteY6" fmla="*/ 5604722 h 5604722"/>
              <a:gd name="connsiteX7" fmla="*/ 514 w 5927668"/>
              <a:gd name="connsiteY7" fmla="*/ 2057188 h 5604722"/>
              <a:gd name="connsiteX0" fmla="*/ 514 w 5927668"/>
              <a:gd name="connsiteY0" fmla="*/ 2060172 h 5607706"/>
              <a:gd name="connsiteX1" fmla="*/ 1604682 w 5927668"/>
              <a:gd name="connsiteY1" fmla="*/ 519237 h 5607706"/>
              <a:gd name="connsiteX2" fmla="*/ 3734311 w 5927668"/>
              <a:gd name="connsiteY2" fmla="*/ 70502 h 5607706"/>
              <a:gd name="connsiteX3" fmla="*/ 5918184 w 5927668"/>
              <a:gd name="connsiteY3" fmla="*/ 2585105 h 5607706"/>
              <a:gd name="connsiteX4" fmla="*/ 5453046 w 5927668"/>
              <a:gd name="connsiteY4" fmla="*/ 4363103 h 5607706"/>
              <a:gd name="connsiteX5" fmla="*/ 4271684 w 5927668"/>
              <a:gd name="connsiteY5" fmla="*/ 5599238 h 5607706"/>
              <a:gd name="connsiteX6" fmla="*/ 8979 w 5927668"/>
              <a:gd name="connsiteY6" fmla="*/ 5607706 h 5607706"/>
              <a:gd name="connsiteX7" fmla="*/ 514 w 5927668"/>
              <a:gd name="connsiteY7" fmla="*/ 2060172 h 5607706"/>
              <a:gd name="connsiteX0" fmla="*/ 514 w 5927668"/>
              <a:gd name="connsiteY0" fmla="*/ 2063371 h 5610905"/>
              <a:gd name="connsiteX1" fmla="*/ 1604682 w 5927668"/>
              <a:gd name="connsiteY1" fmla="*/ 522436 h 5610905"/>
              <a:gd name="connsiteX2" fmla="*/ 3734311 w 5927668"/>
              <a:gd name="connsiteY2" fmla="*/ 73701 h 5610905"/>
              <a:gd name="connsiteX3" fmla="*/ 5918184 w 5927668"/>
              <a:gd name="connsiteY3" fmla="*/ 2588304 h 5610905"/>
              <a:gd name="connsiteX4" fmla="*/ 5453046 w 5927668"/>
              <a:gd name="connsiteY4" fmla="*/ 4366302 h 5610905"/>
              <a:gd name="connsiteX5" fmla="*/ 4271684 w 5927668"/>
              <a:gd name="connsiteY5" fmla="*/ 5602437 h 5610905"/>
              <a:gd name="connsiteX6" fmla="*/ 8979 w 5927668"/>
              <a:gd name="connsiteY6" fmla="*/ 5610905 h 5610905"/>
              <a:gd name="connsiteX7" fmla="*/ 514 w 5927668"/>
              <a:gd name="connsiteY7" fmla="*/ 2063371 h 5610905"/>
              <a:gd name="connsiteX0" fmla="*/ 514 w 5960614"/>
              <a:gd name="connsiteY0" fmla="*/ 2063371 h 5610905"/>
              <a:gd name="connsiteX1" fmla="*/ 1604682 w 5960614"/>
              <a:gd name="connsiteY1" fmla="*/ 522436 h 5610905"/>
              <a:gd name="connsiteX2" fmla="*/ 3734311 w 5960614"/>
              <a:gd name="connsiteY2" fmla="*/ 73701 h 5610905"/>
              <a:gd name="connsiteX3" fmla="*/ 5952050 w 5960614"/>
              <a:gd name="connsiteY3" fmla="*/ 2588304 h 5610905"/>
              <a:gd name="connsiteX4" fmla="*/ 5453046 w 5960614"/>
              <a:gd name="connsiteY4" fmla="*/ 4366302 h 5610905"/>
              <a:gd name="connsiteX5" fmla="*/ 4271684 w 5960614"/>
              <a:gd name="connsiteY5" fmla="*/ 5602437 h 5610905"/>
              <a:gd name="connsiteX6" fmla="*/ 8979 w 5960614"/>
              <a:gd name="connsiteY6" fmla="*/ 5610905 h 5610905"/>
              <a:gd name="connsiteX7" fmla="*/ 514 w 5960614"/>
              <a:gd name="connsiteY7" fmla="*/ 2063371 h 5610905"/>
              <a:gd name="connsiteX0" fmla="*/ 514 w 5960614"/>
              <a:gd name="connsiteY0" fmla="*/ 2049423 h 5596957"/>
              <a:gd name="connsiteX1" fmla="*/ 1604682 w 5960614"/>
              <a:gd name="connsiteY1" fmla="*/ 508488 h 5596957"/>
              <a:gd name="connsiteX2" fmla="*/ 3734311 w 5960614"/>
              <a:gd name="connsiteY2" fmla="*/ 59753 h 5596957"/>
              <a:gd name="connsiteX3" fmla="*/ 5952050 w 5960614"/>
              <a:gd name="connsiteY3" fmla="*/ 2574356 h 5596957"/>
              <a:gd name="connsiteX4" fmla="*/ 5453046 w 5960614"/>
              <a:gd name="connsiteY4" fmla="*/ 4352354 h 5596957"/>
              <a:gd name="connsiteX5" fmla="*/ 4271684 w 5960614"/>
              <a:gd name="connsiteY5" fmla="*/ 5588489 h 5596957"/>
              <a:gd name="connsiteX6" fmla="*/ 8979 w 5960614"/>
              <a:gd name="connsiteY6" fmla="*/ 5596957 h 5596957"/>
              <a:gd name="connsiteX7" fmla="*/ 514 w 5960614"/>
              <a:gd name="connsiteY7" fmla="*/ 2049423 h 5596957"/>
              <a:gd name="connsiteX0" fmla="*/ 514 w 5961260"/>
              <a:gd name="connsiteY0" fmla="*/ 2049423 h 5596957"/>
              <a:gd name="connsiteX1" fmla="*/ 1604682 w 5961260"/>
              <a:gd name="connsiteY1" fmla="*/ 508488 h 5596957"/>
              <a:gd name="connsiteX2" fmla="*/ 3734311 w 5961260"/>
              <a:gd name="connsiteY2" fmla="*/ 59753 h 5596957"/>
              <a:gd name="connsiteX3" fmla="*/ 5952050 w 5961260"/>
              <a:gd name="connsiteY3" fmla="*/ 2574356 h 5596957"/>
              <a:gd name="connsiteX4" fmla="*/ 5453046 w 5961260"/>
              <a:gd name="connsiteY4" fmla="*/ 4352354 h 5596957"/>
              <a:gd name="connsiteX5" fmla="*/ 4271684 w 5961260"/>
              <a:gd name="connsiteY5" fmla="*/ 5588489 h 5596957"/>
              <a:gd name="connsiteX6" fmla="*/ 8979 w 5961260"/>
              <a:gd name="connsiteY6" fmla="*/ 5596957 h 5596957"/>
              <a:gd name="connsiteX7" fmla="*/ 514 w 5961260"/>
              <a:gd name="connsiteY7" fmla="*/ 2049423 h 5596957"/>
              <a:gd name="connsiteX0" fmla="*/ 514 w 5962561"/>
              <a:gd name="connsiteY0" fmla="*/ 2049423 h 5596957"/>
              <a:gd name="connsiteX1" fmla="*/ 1604682 w 5962561"/>
              <a:gd name="connsiteY1" fmla="*/ 508488 h 5596957"/>
              <a:gd name="connsiteX2" fmla="*/ 3734311 w 5962561"/>
              <a:gd name="connsiteY2" fmla="*/ 59753 h 5596957"/>
              <a:gd name="connsiteX3" fmla="*/ 5952050 w 5962561"/>
              <a:gd name="connsiteY3" fmla="*/ 2574356 h 5596957"/>
              <a:gd name="connsiteX4" fmla="*/ 5453046 w 5962561"/>
              <a:gd name="connsiteY4" fmla="*/ 4352354 h 5596957"/>
              <a:gd name="connsiteX5" fmla="*/ 4271684 w 5962561"/>
              <a:gd name="connsiteY5" fmla="*/ 5588489 h 5596957"/>
              <a:gd name="connsiteX6" fmla="*/ 8979 w 5962561"/>
              <a:gd name="connsiteY6" fmla="*/ 5596957 h 5596957"/>
              <a:gd name="connsiteX7" fmla="*/ 514 w 5962561"/>
              <a:gd name="connsiteY7" fmla="*/ 2049423 h 55969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962561" h="5596957">
                <a:moveTo>
                  <a:pt x="514" y="2049423"/>
                </a:moveTo>
                <a:cubicBezTo>
                  <a:pt x="3998" y="2031078"/>
                  <a:pt x="1075516" y="890900"/>
                  <a:pt x="1604682" y="508488"/>
                </a:cubicBezTo>
                <a:cubicBezTo>
                  <a:pt x="2133848" y="126076"/>
                  <a:pt x="2768450" y="-119458"/>
                  <a:pt x="3734311" y="59753"/>
                </a:cubicBezTo>
                <a:cubicBezTo>
                  <a:pt x="5275906" y="365965"/>
                  <a:pt x="5869544" y="1740389"/>
                  <a:pt x="5952050" y="2574356"/>
                </a:cubicBezTo>
                <a:cubicBezTo>
                  <a:pt x="6014140" y="3412555"/>
                  <a:pt x="5795196" y="3875399"/>
                  <a:pt x="5453046" y="4352354"/>
                </a:cubicBezTo>
                <a:cubicBezTo>
                  <a:pt x="5449562" y="4355176"/>
                  <a:pt x="4349294" y="5592722"/>
                  <a:pt x="4271684" y="5588489"/>
                </a:cubicBezTo>
                <a:cubicBezTo>
                  <a:pt x="4194074" y="5584256"/>
                  <a:pt x="-11526" y="5567324"/>
                  <a:pt x="8979" y="5596957"/>
                </a:cubicBezTo>
                <a:cubicBezTo>
                  <a:pt x="12552" y="5567323"/>
                  <a:pt x="-2970" y="2067768"/>
                  <a:pt x="514" y="2049423"/>
                </a:cubicBezTo>
                <a:close/>
              </a:path>
            </a:pathLst>
          </a:custGeom>
        </p:spPr>
        <p:txBody>
          <a:bodyPr/>
          <a:lstStyle/>
          <a:p>
            <a:r>
              <a:rPr lang="fi-FI"/>
              <a:t>Lisää kuva napsauttamalla kuvaketta</a:t>
            </a:r>
            <a:endParaRPr lang="fi-FI" dirty="0"/>
          </a:p>
        </p:txBody>
      </p:sp>
      <p:sp>
        <p:nvSpPr>
          <p:cNvPr id="6" name="Suorakulmio 5">
            <a:extLst>
              <a:ext uri="{FF2B5EF4-FFF2-40B4-BE49-F238E27FC236}">
                <a16:creationId xmlns:a16="http://schemas.microsoft.com/office/drawing/2014/main" id="{5B0E33D3-7C3A-AAAF-6687-9E301C130B56}"/>
              </a:ext>
              <a:ext uri="{C183D7F6-B498-43B3-948B-1728B52AA6E4}">
                <adec:decorative xmlns:adec="http://schemas.microsoft.com/office/drawing/2017/decorative" val="1"/>
              </a:ext>
            </a:extLst>
          </p:cNvPr>
          <p:cNvSpPr/>
          <p:nvPr/>
        </p:nvSpPr>
        <p:spPr>
          <a:xfrm>
            <a:off x="0" y="6029276"/>
            <a:ext cx="12191999" cy="8300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7" name="Kuva 6">
            <a:extLst>
              <a:ext uri="{FF2B5EF4-FFF2-40B4-BE49-F238E27FC236}">
                <a16:creationId xmlns:a16="http://schemas.microsoft.com/office/drawing/2014/main" id="{4098E5A5-1FEF-0456-49D7-6D255CA809A7}"/>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63903" y="6273034"/>
            <a:ext cx="1476080" cy="320887"/>
          </a:xfrm>
          <a:prstGeom prst="rect">
            <a:avLst/>
          </a:prstGeom>
        </p:spPr>
      </p:pic>
      <p:pic>
        <p:nvPicPr>
          <p:cNvPr id="8" name="Kuva 7">
            <a:extLst>
              <a:ext uri="{FF2B5EF4-FFF2-40B4-BE49-F238E27FC236}">
                <a16:creationId xmlns:a16="http://schemas.microsoft.com/office/drawing/2014/main" id="{0635E1D2-F589-8280-9C29-843F7D16442E}"/>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328588" y="6040612"/>
            <a:ext cx="863411" cy="827435"/>
          </a:xfrm>
          <a:prstGeom prst="rect">
            <a:avLst/>
          </a:prstGeom>
        </p:spPr>
      </p:pic>
    </p:spTree>
    <p:extLst>
      <p:ext uri="{BB962C8B-B14F-4D97-AF65-F5344CB8AC3E}">
        <p14:creationId xmlns:p14="http://schemas.microsoft.com/office/powerpoint/2010/main" val="52898435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Tx" preserve="1">
  <p:cSld name="Sisältö + kaavio/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2E995FE-29D7-24FC-6080-F62130D1531B}"/>
              </a:ext>
            </a:extLst>
          </p:cNvPr>
          <p:cNvSpPr>
            <a:spLocks noGrp="1"/>
          </p:cNvSpPr>
          <p:nvPr>
            <p:ph type="title"/>
          </p:nvPr>
        </p:nvSpPr>
        <p:spPr>
          <a:xfrm>
            <a:off x="839788" y="457200"/>
            <a:ext cx="3932237" cy="1600200"/>
          </a:xfrm>
        </p:spPr>
        <p:txBody>
          <a:bodyPr anchor="b">
            <a:noAutofit/>
          </a:bodyPr>
          <a:lstStyle>
            <a:lvl1pPr>
              <a:lnSpc>
                <a:spcPct val="114000"/>
              </a:lnSpc>
              <a:defRPr sz="2800">
                <a:solidFill>
                  <a:schemeClr val="accent6"/>
                </a:solidFill>
              </a:defRPr>
            </a:lvl1pPr>
          </a:lstStyle>
          <a:p>
            <a:r>
              <a:rPr lang="fi-FI"/>
              <a:t>Muokkaa ots. perustyyl. napsautt.</a:t>
            </a:r>
            <a:endParaRPr lang="fi-FI" dirty="0"/>
          </a:p>
        </p:txBody>
      </p:sp>
      <p:sp>
        <p:nvSpPr>
          <p:cNvPr id="4" name="Tekstin paikkamerkki 3">
            <a:extLst>
              <a:ext uri="{FF2B5EF4-FFF2-40B4-BE49-F238E27FC236}">
                <a16:creationId xmlns:a16="http://schemas.microsoft.com/office/drawing/2014/main" id="{FBC24043-65EA-E607-FC45-2046A5D7D921}"/>
              </a:ext>
            </a:extLst>
          </p:cNvPr>
          <p:cNvSpPr>
            <a:spLocks noGrp="1"/>
          </p:cNvSpPr>
          <p:nvPr>
            <p:ph type="body" sz="half" idx="2"/>
          </p:nvPr>
        </p:nvSpPr>
        <p:spPr>
          <a:xfrm>
            <a:off x="839788" y="2122226"/>
            <a:ext cx="3932237" cy="3746761"/>
          </a:xfrm>
        </p:spPr>
        <p:txBody>
          <a:bodyPr>
            <a:noAutofit/>
          </a:bodyPr>
          <a:lstStyle>
            <a:lvl1pPr marL="0" indent="0">
              <a:lnSpc>
                <a:spcPct val="114000"/>
              </a:lnSpc>
              <a:spcBef>
                <a:spcPts val="0"/>
              </a:spcBef>
              <a:spcAft>
                <a:spcPts val="600"/>
              </a:spcAft>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3" name="Sisällön paikkamerkki 2">
            <a:extLst>
              <a:ext uri="{FF2B5EF4-FFF2-40B4-BE49-F238E27FC236}">
                <a16:creationId xmlns:a16="http://schemas.microsoft.com/office/drawing/2014/main" id="{FD8D0EC5-03D1-2D84-5B19-FCD24A88582E}"/>
              </a:ext>
            </a:extLst>
          </p:cNvPr>
          <p:cNvSpPr>
            <a:spLocks noGrp="1"/>
          </p:cNvSpPr>
          <p:nvPr>
            <p:ph idx="1"/>
          </p:nvPr>
        </p:nvSpPr>
        <p:spPr>
          <a:xfrm>
            <a:off x="5183188" y="987425"/>
            <a:ext cx="6172200" cy="4873625"/>
          </a:xfrm>
        </p:spPr>
        <p:txBody>
          <a:bodyPr/>
          <a:lstStyle>
            <a:lvl1pPr marL="0" indent="0">
              <a:lnSpc>
                <a:spcPct val="114000"/>
              </a:lnSpc>
              <a:spcAft>
                <a:spcPts val="600"/>
              </a:spcAft>
              <a:buFontTx/>
              <a:buNone/>
              <a:defRPr sz="1800"/>
            </a:lvl1pPr>
            <a:lvl2pPr>
              <a:lnSpc>
                <a:spcPct val="100000"/>
              </a:lnSpc>
              <a:spcAft>
                <a:spcPts val="600"/>
              </a:spcAft>
              <a:defRPr sz="1600" b="1"/>
            </a:lvl2pPr>
            <a:lvl3pPr>
              <a:defRPr sz="1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p:txBody>
      </p:sp>
      <p:pic>
        <p:nvPicPr>
          <p:cNvPr id="5" name="Kuva 4">
            <a:extLst>
              <a:ext uri="{FF2B5EF4-FFF2-40B4-BE49-F238E27FC236}">
                <a16:creationId xmlns:a16="http://schemas.microsoft.com/office/drawing/2014/main" id="{F5C183C7-65E3-8B33-F18F-31D377DCA5D9}"/>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63903" y="6273034"/>
            <a:ext cx="1476080" cy="320887"/>
          </a:xfrm>
          <a:prstGeom prst="rect">
            <a:avLst/>
          </a:prstGeom>
        </p:spPr>
      </p:pic>
      <p:pic>
        <p:nvPicPr>
          <p:cNvPr id="9" name="Kuva 8">
            <a:extLst>
              <a:ext uri="{FF2B5EF4-FFF2-40B4-BE49-F238E27FC236}">
                <a16:creationId xmlns:a16="http://schemas.microsoft.com/office/drawing/2014/main" id="{11D2C44E-DC99-5B1B-64CC-7E253027665E}"/>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328588" y="6040612"/>
            <a:ext cx="863411" cy="827435"/>
          </a:xfrm>
          <a:prstGeom prst="rect">
            <a:avLst/>
          </a:prstGeom>
        </p:spPr>
      </p:pic>
      <p:cxnSp>
        <p:nvCxnSpPr>
          <p:cNvPr id="10" name="Suora yhdysviiva 9">
            <a:extLst>
              <a:ext uri="{FF2B5EF4-FFF2-40B4-BE49-F238E27FC236}">
                <a16:creationId xmlns:a16="http://schemas.microsoft.com/office/drawing/2014/main" id="{AA53C3E3-3C30-CDA9-60D4-8F86F789A885}"/>
              </a:ext>
              <a:ext uri="{C183D7F6-B498-43B3-948B-1728B52AA6E4}">
                <adec:decorative xmlns:adec="http://schemas.microsoft.com/office/drawing/2017/decorative" val="1"/>
              </a:ext>
            </a:extLst>
          </p:cNvPr>
          <p:cNvCxnSpPr/>
          <p:nvPr/>
        </p:nvCxnSpPr>
        <p:spPr>
          <a:xfrm>
            <a:off x="563903" y="6030564"/>
            <a:ext cx="10965078"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1349776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Tyhjä">
    <p:spTree>
      <p:nvGrpSpPr>
        <p:cNvPr id="1" name=""/>
        <p:cNvGrpSpPr/>
        <p:nvPr/>
      </p:nvGrpSpPr>
      <p:grpSpPr>
        <a:xfrm>
          <a:off x="0" y="0"/>
          <a:ext cx="0" cy="0"/>
          <a:chOff x="0" y="0"/>
          <a:chExt cx="0" cy="0"/>
        </a:xfrm>
      </p:grpSpPr>
    </p:spTree>
    <p:extLst>
      <p:ext uri="{BB962C8B-B14F-4D97-AF65-F5344CB8AC3E}">
        <p14:creationId xmlns:p14="http://schemas.microsoft.com/office/powerpoint/2010/main" val="180500163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Päätösdia">
    <p:bg>
      <p:bgPr>
        <a:solidFill>
          <a:schemeClr val="bg1"/>
        </a:solidFill>
        <a:effectLst/>
      </p:bgPr>
    </p:bg>
    <p:spTree>
      <p:nvGrpSpPr>
        <p:cNvPr id="1" name=""/>
        <p:cNvGrpSpPr/>
        <p:nvPr/>
      </p:nvGrpSpPr>
      <p:grpSpPr>
        <a:xfrm>
          <a:off x="0" y="0"/>
          <a:ext cx="0" cy="0"/>
          <a:chOff x="0" y="0"/>
          <a:chExt cx="0" cy="0"/>
        </a:xfrm>
      </p:grpSpPr>
      <p:pic>
        <p:nvPicPr>
          <p:cNvPr id="3" name="Kuva 2">
            <a:extLst>
              <a:ext uri="{FF2B5EF4-FFF2-40B4-BE49-F238E27FC236}">
                <a16:creationId xmlns:a16="http://schemas.microsoft.com/office/drawing/2014/main" id="{6A8755B3-C14B-0911-6C24-4CAAC6349407}"/>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957229" y="5251486"/>
            <a:ext cx="3919311" cy="852024"/>
          </a:xfrm>
          <a:prstGeom prst="rect">
            <a:avLst/>
          </a:prstGeom>
        </p:spPr>
      </p:pic>
      <p:sp>
        <p:nvSpPr>
          <p:cNvPr id="15" name="Kuvan paikkamerkki 14">
            <a:extLst>
              <a:ext uri="{FF2B5EF4-FFF2-40B4-BE49-F238E27FC236}">
                <a16:creationId xmlns:a16="http://schemas.microsoft.com/office/drawing/2014/main" id="{B6021E95-7B4A-3D38-0D0B-BC00B9274D7F}"/>
              </a:ext>
            </a:extLst>
          </p:cNvPr>
          <p:cNvSpPr>
            <a:spLocks noGrp="1"/>
          </p:cNvSpPr>
          <p:nvPr>
            <p:ph type="pic" sz="quarter" idx="10"/>
          </p:nvPr>
        </p:nvSpPr>
        <p:spPr>
          <a:xfrm>
            <a:off x="0" y="1"/>
            <a:ext cx="12192000" cy="5448299"/>
          </a:xfrm>
          <a:custGeom>
            <a:avLst/>
            <a:gdLst>
              <a:gd name="connsiteX0" fmla="*/ 0 w 12192000"/>
              <a:gd name="connsiteY0" fmla="*/ 0 h 4959385"/>
              <a:gd name="connsiteX1" fmla="*/ 12192000 w 12192000"/>
              <a:gd name="connsiteY1" fmla="*/ 0 h 4959385"/>
              <a:gd name="connsiteX2" fmla="*/ 12192000 w 12192000"/>
              <a:gd name="connsiteY2" fmla="*/ 4959385 h 4959385"/>
              <a:gd name="connsiteX3" fmla="*/ 12154326 w 12192000"/>
              <a:gd name="connsiteY3" fmla="*/ 4945010 h 4959385"/>
              <a:gd name="connsiteX4" fmla="*/ 6096000 w 12192000"/>
              <a:gd name="connsiteY4" fmla="*/ 4058758 h 4959385"/>
              <a:gd name="connsiteX5" fmla="*/ 37674 w 12192000"/>
              <a:gd name="connsiteY5" fmla="*/ 4945010 h 4959385"/>
              <a:gd name="connsiteX6" fmla="*/ 0 w 12192000"/>
              <a:gd name="connsiteY6" fmla="*/ 4959385 h 49593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4959385">
                <a:moveTo>
                  <a:pt x="0" y="0"/>
                </a:moveTo>
                <a:lnTo>
                  <a:pt x="12192000" y="0"/>
                </a:lnTo>
                <a:lnTo>
                  <a:pt x="12192000" y="4959385"/>
                </a:lnTo>
                <a:lnTo>
                  <a:pt x="12154326" y="4945010"/>
                </a:lnTo>
                <a:cubicBezTo>
                  <a:pt x="10657151" y="4400567"/>
                  <a:pt x="8497347" y="4058758"/>
                  <a:pt x="6096000" y="4058758"/>
                </a:cubicBezTo>
                <a:cubicBezTo>
                  <a:pt x="3694653" y="4058758"/>
                  <a:pt x="1534850" y="4400567"/>
                  <a:pt x="37674" y="4945010"/>
                </a:cubicBezTo>
                <a:lnTo>
                  <a:pt x="0" y="4959385"/>
                </a:lnTo>
                <a:close/>
              </a:path>
            </a:pathLst>
          </a:custGeom>
        </p:spPr>
        <p:txBody>
          <a:bodyPr wrap="square">
            <a:noAutofit/>
          </a:bodyPr>
          <a:lstStyle/>
          <a:p>
            <a:r>
              <a:rPr lang="fi-FI"/>
              <a:t>Lisää kuva napsauttamalla kuvaketta</a:t>
            </a:r>
            <a:endParaRPr lang="fi-FI" dirty="0"/>
          </a:p>
        </p:txBody>
      </p:sp>
    </p:spTree>
    <p:extLst>
      <p:ext uri="{BB962C8B-B14F-4D97-AF65-F5344CB8AC3E}">
        <p14:creationId xmlns:p14="http://schemas.microsoft.com/office/powerpoint/2010/main" val="34346505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1_Otsikkodia 3 lil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032CDD9-6A6B-060A-E326-81911A6D77CB}"/>
              </a:ext>
            </a:extLst>
          </p:cNvPr>
          <p:cNvSpPr>
            <a:spLocks noGrp="1"/>
          </p:cNvSpPr>
          <p:nvPr>
            <p:ph type="title"/>
          </p:nvPr>
        </p:nvSpPr>
        <p:spPr>
          <a:xfrm>
            <a:off x="831850" y="1709738"/>
            <a:ext cx="10515600" cy="2852737"/>
          </a:xfrm>
        </p:spPr>
        <p:txBody>
          <a:bodyPr anchor="b"/>
          <a:lstStyle>
            <a:lvl1pPr algn="ctr">
              <a:lnSpc>
                <a:spcPct val="114000"/>
              </a:lnSpc>
              <a:defRPr sz="6000" b="1"/>
            </a:lvl1pPr>
          </a:lstStyle>
          <a:p>
            <a:r>
              <a:rPr lang="fi-FI"/>
              <a:t>Muokkaa ots. perustyyl. napsautt.</a:t>
            </a:r>
            <a:endParaRPr lang="fi-FI" dirty="0"/>
          </a:p>
        </p:txBody>
      </p:sp>
      <p:pic>
        <p:nvPicPr>
          <p:cNvPr id="3" name="Kuva 2">
            <a:extLst>
              <a:ext uri="{FF2B5EF4-FFF2-40B4-BE49-F238E27FC236}">
                <a16:creationId xmlns:a16="http://schemas.microsoft.com/office/drawing/2014/main" id="{4D42E699-2A7B-40E4-E021-4BAD7B347186}"/>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63903" y="6273034"/>
            <a:ext cx="1476080" cy="320887"/>
          </a:xfrm>
          <a:prstGeom prst="rect">
            <a:avLst/>
          </a:prstGeom>
        </p:spPr>
      </p:pic>
      <p:pic>
        <p:nvPicPr>
          <p:cNvPr id="4" name="Kuva 3">
            <a:extLst>
              <a:ext uri="{FF2B5EF4-FFF2-40B4-BE49-F238E27FC236}">
                <a16:creationId xmlns:a16="http://schemas.microsoft.com/office/drawing/2014/main" id="{461EC8B9-A717-20B5-68A2-6521E8CB2D68}"/>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328588" y="6040612"/>
            <a:ext cx="863411" cy="827435"/>
          </a:xfrm>
          <a:prstGeom prst="rect">
            <a:avLst/>
          </a:prstGeom>
        </p:spPr>
      </p:pic>
      <p:cxnSp>
        <p:nvCxnSpPr>
          <p:cNvPr id="5" name="Suora yhdysviiva 4">
            <a:extLst>
              <a:ext uri="{FF2B5EF4-FFF2-40B4-BE49-F238E27FC236}">
                <a16:creationId xmlns:a16="http://schemas.microsoft.com/office/drawing/2014/main" id="{F23B061C-5AA5-45DE-1953-18EE0C771102}"/>
              </a:ext>
              <a:ext uri="{C183D7F6-B498-43B3-948B-1728B52AA6E4}">
                <adec:decorative xmlns:adec="http://schemas.microsoft.com/office/drawing/2017/decorative" val="1"/>
              </a:ext>
            </a:extLst>
          </p:cNvPr>
          <p:cNvCxnSpPr/>
          <p:nvPr/>
        </p:nvCxnSpPr>
        <p:spPr>
          <a:xfrm>
            <a:off x="563903" y="6030564"/>
            <a:ext cx="10965078"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699351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FA13D06-995E-F5FC-AB32-28DEC77317DF}"/>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endParaRPr lang="fi-FI" dirty="0"/>
          </a:p>
        </p:txBody>
      </p:sp>
      <p:sp>
        <p:nvSpPr>
          <p:cNvPr id="3" name="Alaotsikko 2">
            <a:extLst>
              <a:ext uri="{FF2B5EF4-FFF2-40B4-BE49-F238E27FC236}">
                <a16:creationId xmlns:a16="http://schemas.microsoft.com/office/drawing/2014/main" id="{25CDAC08-F67A-1F11-9137-B7AA71ECA80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spTree>
    <p:extLst>
      <p:ext uri="{BB962C8B-B14F-4D97-AF65-F5344CB8AC3E}">
        <p14:creationId xmlns:p14="http://schemas.microsoft.com/office/powerpoint/2010/main" val="14582613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5_Sitaattinosto">
    <p:bg>
      <p:bgPr>
        <a:solidFill>
          <a:schemeClr val="accent3"/>
        </a:solidFill>
        <a:effectLst/>
      </p:bgPr>
    </p:bg>
    <p:spTree>
      <p:nvGrpSpPr>
        <p:cNvPr id="1" name=""/>
        <p:cNvGrpSpPr/>
        <p:nvPr/>
      </p:nvGrpSpPr>
      <p:grpSpPr>
        <a:xfrm>
          <a:off x="0" y="0"/>
          <a:ext cx="0" cy="0"/>
          <a:chOff x="0" y="0"/>
          <a:chExt cx="0" cy="0"/>
        </a:xfrm>
      </p:grpSpPr>
      <p:sp>
        <p:nvSpPr>
          <p:cNvPr id="6" name="Sisällön paikkamerkki 5">
            <a:extLst>
              <a:ext uri="{FF2B5EF4-FFF2-40B4-BE49-F238E27FC236}">
                <a16:creationId xmlns:a16="http://schemas.microsoft.com/office/drawing/2014/main" id="{16F1C5F8-55C1-B442-CCB6-2FEBD5662D22}"/>
              </a:ext>
            </a:extLst>
          </p:cNvPr>
          <p:cNvSpPr>
            <a:spLocks noGrp="1"/>
          </p:cNvSpPr>
          <p:nvPr>
            <p:ph sz="quarter" idx="4" hasCustomPrompt="1"/>
          </p:nvPr>
        </p:nvSpPr>
        <p:spPr>
          <a:xfrm>
            <a:off x="2352750" y="2072302"/>
            <a:ext cx="6218494" cy="2620277"/>
          </a:xfrm>
        </p:spPr>
        <p:txBody>
          <a:bodyPr>
            <a:noAutofit/>
          </a:bodyPr>
          <a:lstStyle>
            <a:lvl1pPr marL="0" indent="0">
              <a:lnSpc>
                <a:spcPct val="100000"/>
              </a:lnSpc>
              <a:buFontTx/>
              <a:buNone/>
              <a:defRPr sz="3600" b="1">
                <a:solidFill>
                  <a:schemeClr val="accent1"/>
                </a:solidFill>
              </a:defRPr>
            </a:lvl1pPr>
            <a:lvl2pPr marL="457200" indent="0">
              <a:buFontTx/>
              <a:buNone/>
              <a:defRPr sz="2800" b="1"/>
            </a:lvl2pPr>
            <a:lvl3pPr marL="914400" indent="0">
              <a:buFontTx/>
              <a:buNone/>
              <a:defRPr sz="2800" b="1"/>
            </a:lvl3pPr>
            <a:lvl4pPr marL="1371600" indent="0">
              <a:buFontTx/>
              <a:buNone/>
              <a:defRPr sz="2800" b="1"/>
            </a:lvl4pPr>
            <a:lvl5pPr marL="1828800" indent="0">
              <a:buFontTx/>
              <a:buNone/>
              <a:defRPr sz="2800" b="1"/>
            </a:lvl5pPr>
          </a:lstStyle>
          <a:p>
            <a:pPr marL="0" marR="0" lvl="0" indent="0" algn="l" defTabSz="914400" rtl="0" eaLnBrk="1" fontAlgn="auto" latinLnBrk="0" hangingPunct="1">
              <a:lnSpc>
                <a:spcPct val="90000"/>
              </a:lnSpc>
              <a:spcBef>
                <a:spcPts val="1000"/>
              </a:spcBef>
              <a:spcAft>
                <a:spcPts val="0"/>
              </a:spcAft>
              <a:buClrTx/>
              <a:buSzTx/>
              <a:buFontTx/>
              <a:buNone/>
              <a:tabLst/>
              <a:defRPr/>
            </a:pPr>
            <a:r>
              <a:rPr lang="fi-FI" dirty="0"/>
              <a:t>Sitaattinosto</a:t>
            </a:r>
            <a:br>
              <a:rPr lang="fi-FI" dirty="0"/>
            </a:br>
            <a:r>
              <a:rPr lang="fi-FI" dirty="0"/>
              <a:t>Muokkaa tekstin perustyylejä napsauttamalla</a:t>
            </a:r>
          </a:p>
        </p:txBody>
      </p:sp>
      <p:sp>
        <p:nvSpPr>
          <p:cNvPr id="13" name="Sisällön paikkamerkki 3">
            <a:extLst>
              <a:ext uri="{FF2B5EF4-FFF2-40B4-BE49-F238E27FC236}">
                <a16:creationId xmlns:a16="http://schemas.microsoft.com/office/drawing/2014/main" id="{D2EE39BB-B291-74D1-2AAC-59A66D31B739}"/>
              </a:ext>
            </a:extLst>
          </p:cNvPr>
          <p:cNvSpPr>
            <a:spLocks noGrp="1"/>
          </p:cNvSpPr>
          <p:nvPr>
            <p:ph sz="half" idx="10" hasCustomPrompt="1"/>
          </p:nvPr>
        </p:nvSpPr>
        <p:spPr>
          <a:xfrm>
            <a:off x="2352750" y="4785697"/>
            <a:ext cx="3429633" cy="563128"/>
          </a:xfrm>
        </p:spPr>
        <p:txBody>
          <a:bodyPr anchor="b">
            <a:noAutofit/>
          </a:bodyPr>
          <a:lstStyle>
            <a:lvl1pPr marL="0" indent="0">
              <a:spcBef>
                <a:spcPts val="0"/>
              </a:spcBef>
              <a:buFontTx/>
              <a:buNone/>
              <a:defRPr sz="1400">
                <a:solidFill>
                  <a:schemeClr val="bg2"/>
                </a:solidFill>
              </a:defRPr>
            </a:lvl1pPr>
            <a:lvl2pPr marL="457200" indent="0">
              <a:buFontTx/>
              <a:buNone/>
              <a:defRPr sz="1600"/>
            </a:lvl2pPr>
            <a:lvl3pPr marL="914400" indent="0">
              <a:buFontTx/>
              <a:buNone/>
              <a:defRPr sz="1600"/>
            </a:lvl3pPr>
            <a:lvl4pPr marL="1371600" indent="0">
              <a:buFontTx/>
              <a:buNone/>
              <a:defRPr sz="1600"/>
            </a:lvl4pPr>
            <a:lvl5pPr marL="1828800" indent="0">
              <a:buFontTx/>
              <a:buNone/>
              <a:defRPr sz="1600"/>
            </a:lvl5pPr>
          </a:lstStyle>
          <a:p>
            <a:pPr lvl="0"/>
            <a:r>
              <a:rPr lang="fi-FI" dirty="0"/>
              <a:t>Sitaatin lähde / tekstin lisätieto </a:t>
            </a:r>
          </a:p>
        </p:txBody>
      </p:sp>
      <p:pic>
        <p:nvPicPr>
          <p:cNvPr id="15" name="Kuva 14">
            <a:extLst>
              <a:ext uri="{FF2B5EF4-FFF2-40B4-BE49-F238E27FC236}">
                <a16:creationId xmlns:a16="http://schemas.microsoft.com/office/drawing/2014/main" id="{86ABE5BD-E70B-C58A-8D5B-A5A585E6A24C}"/>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89742" y="1250765"/>
            <a:ext cx="904184" cy="693621"/>
          </a:xfrm>
          <a:prstGeom prst="rect">
            <a:avLst/>
          </a:prstGeom>
        </p:spPr>
      </p:pic>
      <p:pic>
        <p:nvPicPr>
          <p:cNvPr id="8" name="Kuva 7">
            <a:extLst>
              <a:ext uri="{FF2B5EF4-FFF2-40B4-BE49-F238E27FC236}">
                <a16:creationId xmlns:a16="http://schemas.microsoft.com/office/drawing/2014/main" id="{9EC27A96-03F6-2E75-A770-DBE1D73ADA05}"/>
              </a:ext>
              <a:ext uri="{C183D7F6-B498-43B3-948B-1728B52AA6E4}">
                <adec:decorative xmlns:adec="http://schemas.microsoft.com/office/drawing/2017/decorative" val="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988440" y="2974789"/>
            <a:ext cx="4203560" cy="3903307"/>
          </a:xfrm>
          <a:prstGeom prst="rect">
            <a:avLst/>
          </a:prstGeom>
        </p:spPr>
      </p:pic>
    </p:spTree>
    <p:extLst>
      <p:ext uri="{BB962C8B-B14F-4D97-AF65-F5344CB8AC3E}">
        <p14:creationId xmlns:p14="http://schemas.microsoft.com/office/powerpoint/2010/main" val="3058339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6_Sitaattinosto">
    <p:bg>
      <p:bgPr>
        <a:solidFill>
          <a:schemeClr val="accent6"/>
        </a:solidFill>
        <a:effectLst/>
      </p:bgPr>
    </p:bg>
    <p:spTree>
      <p:nvGrpSpPr>
        <p:cNvPr id="1" name=""/>
        <p:cNvGrpSpPr/>
        <p:nvPr/>
      </p:nvGrpSpPr>
      <p:grpSpPr>
        <a:xfrm>
          <a:off x="0" y="0"/>
          <a:ext cx="0" cy="0"/>
          <a:chOff x="0" y="0"/>
          <a:chExt cx="0" cy="0"/>
        </a:xfrm>
      </p:grpSpPr>
      <p:sp>
        <p:nvSpPr>
          <p:cNvPr id="6" name="Sisällön paikkamerkki 5">
            <a:extLst>
              <a:ext uri="{FF2B5EF4-FFF2-40B4-BE49-F238E27FC236}">
                <a16:creationId xmlns:a16="http://schemas.microsoft.com/office/drawing/2014/main" id="{16F1C5F8-55C1-B442-CCB6-2FEBD5662D22}"/>
              </a:ext>
            </a:extLst>
          </p:cNvPr>
          <p:cNvSpPr>
            <a:spLocks noGrp="1"/>
          </p:cNvSpPr>
          <p:nvPr>
            <p:ph sz="quarter" idx="4" hasCustomPrompt="1"/>
          </p:nvPr>
        </p:nvSpPr>
        <p:spPr>
          <a:xfrm>
            <a:off x="2352750" y="2072302"/>
            <a:ext cx="6218494" cy="2620277"/>
          </a:xfrm>
        </p:spPr>
        <p:txBody>
          <a:bodyPr>
            <a:noAutofit/>
          </a:bodyPr>
          <a:lstStyle>
            <a:lvl1pPr marL="0" indent="0">
              <a:buFontTx/>
              <a:buNone/>
              <a:defRPr sz="3600" b="1">
                <a:solidFill>
                  <a:schemeClr val="accent1"/>
                </a:solidFill>
              </a:defRPr>
            </a:lvl1pPr>
            <a:lvl2pPr marL="457200" indent="0">
              <a:buFontTx/>
              <a:buNone/>
              <a:defRPr sz="2800" b="1"/>
            </a:lvl2pPr>
            <a:lvl3pPr marL="914400" indent="0">
              <a:buFontTx/>
              <a:buNone/>
              <a:defRPr sz="2800" b="1"/>
            </a:lvl3pPr>
            <a:lvl4pPr marL="1371600" indent="0">
              <a:buFontTx/>
              <a:buNone/>
              <a:defRPr sz="2800" b="1"/>
            </a:lvl4pPr>
            <a:lvl5pPr marL="1828800" indent="0">
              <a:buFontTx/>
              <a:buNone/>
              <a:defRPr sz="2800" b="1"/>
            </a:lvl5pPr>
          </a:lstStyle>
          <a:p>
            <a:pPr marL="0" marR="0" lvl="0" indent="0" algn="l" defTabSz="914400" rtl="0" eaLnBrk="1" fontAlgn="auto" latinLnBrk="0" hangingPunct="1">
              <a:lnSpc>
                <a:spcPct val="90000"/>
              </a:lnSpc>
              <a:spcBef>
                <a:spcPts val="1000"/>
              </a:spcBef>
              <a:spcAft>
                <a:spcPts val="0"/>
              </a:spcAft>
              <a:buClrTx/>
              <a:buSzTx/>
              <a:buFontTx/>
              <a:buNone/>
              <a:tabLst/>
              <a:defRPr/>
            </a:pPr>
            <a:r>
              <a:rPr lang="fi-FI" dirty="0"/>
              <a:t>Sitaattinosto</a:t>
            </a:r>
            <a:br>
              <a:rPr lang="fi-FI" dirty="0"/>
            </a:br>
            <a:r>
              <a:rPr lang="fi-FI" dirty="0"/>
              <a:t>Muokkaa tekstin perustyylejä napsauttamalla</a:t>
            </a:r>
          </a:p>
        </p:txBody>
      </p:sp>
      <p:sp>
        <p:nvSpPr>
          <p:cNvPr id="13" name="Sisällön paikkamerkki 3">
            <a:extLst>
              <a:ext uri="{FF2B5EF4-FFF2-40B4-BE49-F238E27FC236}">
                <a16:creationId xmlns:a16="http://schemas.microsoft.com/office/drawing/2014/main" id="{D2EE39BB-B291-74D1-2AAC-59A66D31B739}"/>
              </a:ext>
            </a:extLst>
          </p:cNvPr>
          <p:cNvSpPr>
            <a:spLocks noGrp="1"/>
          </p:cNvSpPr>
          <p:nvPr>
            <p:ph sz="half" idx="10" hasCustomPrompt="1"/>
          </p:nvPr>
        </p:nvSpPr>
        <p:spPr>
          <a:xfrm>
            <a:off x="2352750" y="4785697"/>
            <a:ext cx="3429633" cy="563128"/>
          </a:xfrm>
        </p:spPr>
        <p:txBody>
          <a:bodyPr anchor="b">
            <a:noAutofit/>
          </a:bodyPr>
          <a:lstStyle>
            <a:lvl1pPr marL="0" indent="0">
              <a:spcBef>
                <a:spcPts val="0"/>
              </a:spcBef>
              <a:buFontTx/>
              <a:buNone/>
              <a:defRPr sz="1400">
                <a:solidFill>
                  <a:schemeClr val="bg1"/>
                </a:solidFill>
              </a:defRPr>
            </a:lvl1pPr>
            <a:lvl2pPr marL="457200" indent="0">
              <a:buFontTx/>
              <a:buNone/>
              <a:defRPr sz="1600"/>
            </a:lvl2pPr>
            <a:lvl3pPr marL="914400" indent="0">
              <a:buFontTx/>
              <a:buNone/>
              <a:defRPr sz="1600"/>
            </a:lvl3pPr>
            <a:lvl4pPr marL="1371600" indent="0">
              <a:buFontTx/>
              <a:buNone/>
              <a:defRPr sz="1600"/>
            </a:lvl4pPr>
            <a:lvl5pPr marL="1828800" indent="0">
              <a:buFontTx/>
              <a:buNone/>
              <a:defRPr sz="1600"/>
            </a:lvl5pPr>
          </a:lstStyle>
          <a:p>
            <a:pPr lvl="0"/>
            <a:r>
              <a:rPr lang="fi-FI" dirty="0"/>
              <a:t>Sitaatin lähde / tekstin lisätieto </a:t>
            </a:r>
          </a:p>
        </p:txBody>
      </p:sp>
      <p:pic>
        <p:nvPicPr>
          <p:cNvPr id="15" name="Kuva 14">
            <a:extLst>
              <a:ext uri="{FF2B5EF4-FFF2-40B4-BE49-F238E27FC236}">
                <a16:creationId xmlns:a16="http://schemas.microsoft.com/office/drawing/2014/main" id="{86ABE5BD-E70B-C58A-8D5B-A5A585E6A24C}"/>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89742" y="1250765"/>
            <a:ext cx="904184" cy="693621"/>
          </a:xfrm>
          <a:prstGeom prst="rect">
            <a:avLst/>
          </a:prstGeom>
        </p:spPr>
      </p:pic>
      <p:pic>
        <p:nvPicPr>
          <p:cNvPr id="8" name="Kuva 7">
            <a:extLst>
              <a:ext uri="{FF2B5EF4-FFF2-40B4-BE49-F238E27FC236}">
                <a16:creationId xmlns:a16="http://schemas.microsoft.com/office/drawing/2014/main" id="{9EC27A96-03F6-2E75-A770-DBE1D73ADA05}"/>
              </a:ext>
              <a:ext uri="{C183D7F6-B498-43B3-948B-1728B52AA6E4}">
                <adec:decorative xmlns:adec="http://schemas.microsoft.com/office/drawing/2017/decorative" val="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988440" y="2974789"/>
            <a:ext cx="4203560" cy="3903307"/>
          </a:xfrm>
          <a:prstGeom prst="rect">
            <a:avLst/>
          </a:prstGeom>
        </p:spPr>
      </p:pic>
    </p:spTree>
    <p:extLst>
      <p:ext uri="{BB962C8B-B14F-4D97-AF65-F5344CB8AC3E}">
        <p14:creationId xmlns:p14="http://schemas.microsoft.com/office/powerpoint/2010/main" val="4162824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7_Sitaattinosto">
    <p:bg>
      <p:bgPr>
        <a:solidFill>
          <a:schemeClr val="accent5"/>
        </a:solidFill>
        <a:effectLst/>
      </p:bgPr>
    </p:bg>
    <p:spTree>
      <p:nvGrpSpPr>
        <p:cNvPr id="1" name=""/>
        <p:cNvGrpSpPr/>
        <p:nvPr/>
      </p:nvGrpSpPr>
      <p:grpSpPr>
        <a:xfrm>
          <a:off x="0" y="0"/>
          <a:ext cx="0" cy="0"/>
          <a:chOff x="0" y="0"/>
          <a:chExt cx="0" cy="0"/>
        </a:xfrm>
      </p:grpSpPr>
      <p:sp>
        <p:nvSpPr>
          <p:cNvPr id="6" name="Sisällön paikkamerkki 5">
            <a:extLst>
              <a:ext uri="{FF2B5EF4-FFF2-40B4-BE49-F238E27FC236}">
                <a16:creationId xmlns:a16="http://schemas.microsoft.com/office/drawing/2014/main" id="{16F1C5F8-55C1-B442-CCB6-2FEBD5662D22}"/>
              </a:ext>
            </a:extLst>
          </p:cNvPr>
          <p:cNvSpPr>
            <a:spLocks noGrp="1"/>
          </p:cNvSpPr>
          <p:nvPr>
            <p:ph sz="quarter" idx="4" hasCustomPrompt="1"/>
          </p:nvPr>
        </p:nvSpPr>
        <p:spPr>
          <a:xfrm>
            <a:off x="2352750" y="2072302"/>
            <a:ext cx="6218494" cy="2620277"/>
          </a:xfrm>
        </p:spPr>
        <p:txBody>
          <a:bodyPr>
            <a:noAutofit/>
          </a:bodyPr>
          <a:lstStyle>
            <a:lvl1pPr marL="0" indent="0">
              <a:buFontTx/>
              <a:buNone/>
              <a:defRPr sz="3600" b="1">
                <a:solidFill>
                  <a:schemeClr val="bg1"/>
                </a:solidFill>
              </a:defRPr>
            </a:lvl1pPr>
            <a:lvl2pPr marL="457200" indent="0">
              <a:buFontTx/>
              <a:buNone/>
              <a:defRPr sz="2800" b="1"/>
            </a:lvl2pPr>
            <a:lvl3pPr marL="914400" indent="0">
              <a:buFontTx/>
              <a:buNone/>
              <a:defRPr sz="2800" b="1"/>
            </a:lvl3pPr>
            <a:lvl4pPr marL="1371600" indent="0">
              <a:buFontTx/>
              <a:buNone/>
              <a:defRPr sz="2800" b="1"/>
            </a:lvl4pPr>
            <a:lvl5pPr marL="1828800" indent="0">
              <a:buFontTx/>
              <a:buNone/>
              <a:defRPr sz="2800" b="1"/>
            </a:lvl5pPr>
          </a:lstStyle>
          <a:p>
            <a:pPr marL="0" marR="0" lvl="0" indent="0" algn="l" defTabSz="914400" rtl="0" eaLnBrk="1" fontAlgn="auto" latinLnBrk="0" hangingPunct="1">
              <a:lnSpc>
                <a:spcPct val="90000"/>
              </a:lnSpc>
              <a:spcBef>
                <a:spcPts val="1000"/>
              </a:spcBef>
              <a:spcAft>
                <a:spcPts val="0"/>
              </a:spcAft>
              <a:buClrTx/>
              <a:buSzTx/>
              <a:buFontTx/>
              <a:buNone/>
              <a:tabLst/>
              <a:defRPr/>
            </a:pPr>
            <a:r>
              <a:rPr lang="fi-FI" dirty="0"/>
              <a:t>Sitaattinosto</a:t>
            </a:r>
            <a:br>
              <a:rPr lang="fi-FI" dirty="0"/>
            </a:br>
            <a:r>
              <a:rPr lang="fi-FI" dirty="0"/>
              <a:t>Muokkaa tekstin perustyylejä napsauttamalla</a:t>
            </a:r>
          </a:p>
        </p:txBody>
      </p:sp>
      <p:sp>
        <p:nvSpPr>
          <p:cNvPr id="13" name="Sisällön paikkamerkki 3">
            <a:extLst>
              <a:ext uri="{FF2B5EF4-FFF2-40B4-BE49-F238E27FC236}">
                <a16:creationId xmlns:a16="http://schemas.microsoft.com/office/drawing/2014/main" id="{D2EE39BB-B291-74D1-2AAC-59A66D31B739}"/>
              </a:ext>
            </a:extLst>
          </p:cNvPr>
          <p:cNvSpPr>
            <a:spLocks noGrp="1"/>
          </p:cNvSpPr>
          <p:nvPr>
            <p:ph sz="half" idx="10" hasCustomPrompt="1"/>
          </p:nvPr>
        </p:nvSpPr>
        <p:spPr>
          <a:xfrm>
            <a:off x="2352750" y="4785697"/>
            <a:ext cx="3429633" cy="563128"/>
          </a:xfrm>
        </p:spPr>
        <p:txBody>
          <a:bodyPr anchor="b">
            <a:noAutofit/>
          </a:bodyPr>
          <a:lstStyle>
            <a:lvl1pPr marL="0" indent="0">
              <a:spcBef>
                <a:spcPts val="0"/>
              </a:spcBef>
              <a:buFontTx/>
              <a:buNone/>
              <a:defRPr sz="1400">
                <a:solidFill>
                  <a:schemeClr val="bg1"/>
                </a:solidFill>
              </a:defRPr>
            </a:lvl1pPr>
            <a:lvl2pPr marL="457200" indent="0">
              <a:buFontTx/>
              <a:buNone/>
              <a:defRPr sz="1600"/>
            </a:lvl2pPr>
            <a:lvl3pPr marL="914400" indent="0">
              <a:buFontTx/>
              <a:buNone/>
              <a:defRPr sz="1600"/>
            </a:lvl3pPr>
            <a:lvl4pPr marL="1371600" indent="0">
              <a:buFontTx/>
              <a:buNone/>
              <a:defRPr sz="1600"/>
            </a:lvl4pPr>
            <a:lvl5pPr marL="1828800" indent="0">
              <a:buFontTx/>
              <a:buNone/>
              <a:defRPr sz="1600"/>
            </a:lvl5pPr>
          </a:lstStyle>
          <a:p>
            <a:pPr lvl="0"/>
            <a:r>
              <a:rPr lang="fi-FI" dirty="0"/>
              <a:t>Sitaatin lähde / tekstin lisätieto </a:t>
            </a:r>
          </a:p>
        </p:txBody>
      </p:sp>
      <p:pic>
        <p:nvPicPr>
          <p:cNvPr id="15" name="Kuva 14">
            <a:extLst>
              <a:ext uri="{FF2B5EF4-FFF2-40B4-BE49-F238E27FC236}">
                <a16:creationId xmlns:a16="http://schemas.microsoft.com/office/drawing/2014/main" id="{86ABE5BD-E70B-C58A-8D5B-A5A585E6A24C}"/>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89742" y="1250765"/>
            <a:ext cx="904184" cy="693621"/>
          </a:xfrm>
          <a:prstGeom prst="rect">
            <a:avLst/>
          </a:prstGeom>
        </p:spPr>
      </p:pic>
      <p:pic>
        <p:nvPicPr>
          <p:cNvPr id="8" name="Kuva 7">
            <a:extLst>
              <a:ext uri="{FF2B5EF4-FFF2-40B4-BE49-F238E27FC236}">
                <a16:creationId xmlns:a16="http://schemas.microsoft.com/office/drawing/2014/main" id="{9EC27A96-03F6-2E75-A770-DBE1D73ADA05}"/>
              </a:ext>
              <a:ext uri="{C183D7F6-B498-43B3-948B-1728B52AA6E4}">
                <adec:decorative xmlns:adec="http://schemas.microsoft.com/office/drawing/2017/decorative" val="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988440" y="2974789"/>
            <a:ext cx="4203560" cy="3903307"/>
          </a:xfrm>
          <a:prstGeom prst="rect">
            <a:avLst/>
          </a:prstGeom>
        </p:spPr>
      </p:pic>
    </p:spTree>
    <p:extLst>
      <p:ext uri="{BB962C8B-B14F-4D97-AF65-F5344CB8AC3E}">
        <p14:creationId xmlns:p14="http://schemas.microsoft.com/office/powerpoint/2010/main" val="16330506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8_Sitaattinosto">
    <p:bg>
      <p:bgPr>
        <a:solidFill>
          <a:schemeClr val="accent2"/>
        </a:solidFill>
        <a:effectLst/>
      </p:bgPr>
    </p:bg>
    <p:spTree>
      <p:nvGrpSpPr>
        <p:cNvPr id="1" name=""/>
        <p:cNvGrpSpPr/>
        <p:nvPr/>
      </p:nvGrpSpPr>
      <p:grpSpPr>
        <a:xfrm>
          <a:off x="0" y="0"/>
          <a:ext cx="0" cy="0"/>
          <a:chOff x="0" y="0"/>
          <a:chExt cx="0" cy="0"/>
        </a:xfrm>
      </p:grpSpPr>
      <p:sp>
        <p:nvSpPr>
          <p:cNvPr id="6" name="Sisällön paikkamerkki 5">
            <a:extLst>
              <a:ext uri="{FF2B5EF4-FFF2-40B4-BE49-F238E27FC236}">
                <a16:creationId xmlns:a16="http://schemas.microsoft.com/office/drawing/2014/main" id="{16F1C5F8-55C1-B442-CCB6-2FEBD5662D22}"/>
              </a:ext>
            </a:extLst>
          </p:cNvPr>
          <p:cNvSpPr>
            <a:spLocks noGrp="1"/>
          </p:cNvSpPr>
          <p:nvPr>
            <p:ph sz="quarter" idx="4" hasCustomPrompt="1"/>
          </p:nvPr>
        </p:nvSpPr>
        <p:spPr>
          <a:xfrm>
            <a:off x="2352750" y="2072302"/>
            <a:ext cx="6218494" cy="2620277"/>
          </a:xfrm>
        </p:spPr>
        <p:txBody>
          <a:bodyPr>
            <a:noAutofit/>
          </a:bodyPr>
          <a:lstStyle>
            <a:lvl1pPr marL="0" indent="0">
              <a:buFontTx/>
              <a:buNone/>
              <a:defRPr sz="3600" b="1">
                <a:solidFill>
                  <a:srgbClr val="064E38"/>
                </a:solidFill>
              </a:defRPr>
            </a:lvl1pPr>
            <a:lvl2pPr marL="457200" indent="0">
              <a:buFontTx/>
              <a:buNone/>
              <a:defRPr sz="2800" b="1"/>
            </a:lvl2pPr>
            <a:lvl3pPr marL="914400" indent="0">
              <a:buFontTx/>
              <a:buNone/>
              <a:defRPr sz="2800" b="1"/>
            </a:lvl3pPr>
            <a:lvl4pPr marL="1371600" indent="0">
              <a:buFontTx/>
              <a:buNone/>
              <a:defRPr sz="2800" b="1"/>
            </a:lvl4pPr>
            <a:lvl5pPr marL="1828800" indent="0">
              <a:buFontTx/>
              <a:buNone/>
              <a:defRPr sz="2800" b="1"/>
            </a:lvl5pPr>
          </a:lstStyle>
          <a:p>
            <a:pPr marL="0" marR="0" lvl="0" indent="0" algn="l" defTabSz="914400" rtl="0" eaLnBrk="1" fontAlgn="auto" latinLnBrk="0" hangingPunct="1">
              <a:lnSpc>
                <a:spcPct val="90000"/>
              </a:lnSpc>
              <a:spcBef>
                <a:spcPts val="1000"/>
              </a:spcBef>
              <a:spcAft>
                <a:spcPts val="0"/>
              </a:spcAft>
              <a:buClrTx/>
              <a:buSzTx/>
              <a:buFontTx/>
              <a:buNone/>
              <a:tabLst/>
              <a:defRPr/>
            </a:pPr>
            <a:r>
              <a:rPr lang="fi-FI" dirty="0"/>
              <a:t>Sitaattinosto</a:t>
            </a:r>
            <a:br>
              <a:rPr lang="fi-FI" dirty="0"/>
            </a:br>
            <a:r>
              <a:rPr lang="fi-FI" dirty="0"/>
              <a:t>Muokkaa tekstin perustyylejä napsauttamalla</a:t>
            </a:r>
          </a:p>
        </p:txBody>
      </p:sp>
      <p:sp>
        <p:nvSpPr>
          <p:cNvPr id="13" name="Sisällön paikkamerkki 3">
            <a:extLst>
              <a:ext uri="{FF2B5EF4-FFF2-40B4-BE49-F238E27FC236}">
                <a16:creationId xmlns:a16="http://schemas.microsoft.com/office/drawing/2014/main" id="{D2EE39BB-B291-74D1-2AAC-59A66D31B739}"/>
              </a:ext>
            </a:extLst>
          </p:cNvPr>
          <p:cNvSpPr>
            <a:spLocks noGrp="1"/>
          </p:cNvSpPr>
          <p:nvPr>
            <p:ph sz="half" idx="10" hasCustomPrompt="1"/>
          </p:nvPr>
        </p:nvSpPr>
        <p:spPr>
          <a:xfrm>
            <a:off x="2352750" y="4785697"/>
            <a:ext cx="3429633" cy="563128"/>
          </a:xfrm>
        </p:spPr>
        <p:txBody>
          <a:bodyPr anchor="b">
            <a:noAutofit/>
          </a:bodyPr>
          <a:lstStyle>
            <a:lvl1pPr marL="0" indent="0">
              <a:spcBef>
                <a:spcPts val="0"/>
              </a:spcBef>
              <a:buFontTx/>
              <a:buNone/>
              <a:defRPr sz="1400">
                <a:solidFill>
                  <a:srgbClr val="064E38"/>
                </a:solidFill>
              </a:defRPr>
            </a:lvl1pPr>
            <a:lvl2pPr marL="457200" indent="0">
              <a:buFontTx/>
              <a:buNone/>
              <a:defRPr sz="1600"/>
            </a:lvl2pPr>
            <a:lvl3pPr marL="914400" indent="0">
              <a:buFontTx/>
              <a:buNone/>
              <a:defRPr sz="1600"/>
            </a:lvl3pPr>
            <a:lvl4pPr marL="1371600" indent="0">
              <a:buFontTx/>
              <a:buNone/>
              <a:defRPr sz="1600"/>
            </a:lvl4pPr>
            <a:lvl5pPr marL="1828800" indent="0">
              <a:buFontTx/>
              <a:buNone/>
              <a:defRPr sz="1600"/>
            </a:lvl5pPr>
          </a:lstStyle>
          <a:p>
            <a:pPr lvl="0"/>
            <a:r>
              <a:rPr lang="fi-FI" dirty="0"/>
              <a:t>Sitaatin lähde / tekstin lisätieto </a:t>
            </a:r>
          </a:p>
        </p:txBody>
      </p:sp>
      <p:pic>
        <p:nvPicPr>
          <p:cNvPr id="15" name="Kuva 14">
            <a:extLst>
              <a:ext uri="{FF2B5EF4-FFF2-40B4-BE49-F238E27FC236}">
                <a16:creationId xmlns:a16="http://schemas.microsoft.com/office/drawing/2014/main" id="{86ABE5BD-E70B-C58A-8D5B-A5A585E6A24C}"/>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89742" y="1250765"/>
            <a:ext cx="904184" cy="693621"/>
          </a:xfrm>
          <a:prstGeom prst="rect">
            <a:avLst/>
          </a:prstGeom>
        </p:spPr>
      </p:pic>
      <p:pic>
        <p:nvPicPr>
          <p:cNvPr id="8" name="Kuva 7">
            <a:extLst>
              <a:ext uri="{FF2B5EF4-FFF2-40B4-BE49-F238E27FC236}">
                <a16:creationId xmlns:a16="http://schemas.microsoft.com/office/drawing/2014/main" id="{9EC27A96-03F6-2E75-A770-DBE1D73ADA05}"/>
              </a:ext>
              <a:ext uri="{C183D7F6-B498-43B3-948B-1728B52AA6E4}">
                <adec:decorative xmlns:adec="http://schemas.microsoft.com/office/drawing/2017/decorative" val="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988440" y="2974789"/>
            <a:ext cx="4203560" cy="3903307"/>
          </a:xfrm>
          <a:prstGeom prst="rect">
            <a:avLst/>
          </a:prstGeom>
        </p:spPr>
      </p:pic>
    </p:spTree>
    <p:extLst>
      <p:ext uri="{BB962C8B-B14F-4D97-AF65-F5344CB8AC3E}">
        <p14:creationId xmlns:p14="http://schemas.microsoft.com/office/powerpoint/2010/main" val="40689466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96860E09-EF44-7487-7B48-7426502AEF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fi-FI" noProof="0" dirty="0"/>
              <a:t>Muokkaa </a:t>
            </a:r>
            <a:r>
              <a:rPr lang="fi-FI" noProof="0" dirty="0" err="1"/>
              <a:t>ots</a:t>
            </a:r>
            <a:r>
              <a:rPr lang="fi-FI" noProof="0" dirty="0"/>
              <a:t>. </a:t>
            </a:r>
            <a:r>
              <a:rPr lang="fi-FI" noProof="0" dirty="0" err="1"/>
              <a:t>perustyyl</a:t>
            </a:r>
            <a:r>
              <a:rPr lang="fi-FI" noProof="0" dirty="0"/>
              <a:t>. </a:t>
            </a:r>
            <a:r>
              <a:rPr lang="fi-FI" noProof="0" dirty="0" err="1"/>
              <a:t>napsautt</a:t>
            </a:r>
            <a:r>
              <a:rPr lang="fi-FI" noProof="0" dirty="0"/>
              <a:t>.</a:t>
            </a:r>
          </a:p>
        </p:txBody>
      </p:sp>
      <p:sp>
        <p:nvSpPr>
          <p:cNvPr id="3" name="Tekstin paikkamerkki 2">
            <a:extLst>
              <a:ext uri="{FF2B5EF4-FFF2-40B4-BE49-F238E27FC236}">
                <a16:creationId xmlns:a16="http://schemas.microsoft.com/office/drawing/2014/main" id="{47D5DF51-460B-3A12-51ED-F04522144F67}"/>
              </a:ext>
            </a:extLst>
          </p:cNvPr>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fi-FI" noProof="0" dirty="0"/>
              <a:t>Muokkaa tekstin perustyylejä napsauttamalla</a:t>
            </a:r>
          </a:p>
          <a:p>
            <a:pPr lvl="1"/>
            <a:r>
              <a:rPr lang="fi-FI" noProof="0" dirty="0"/>
              <a:t>toinen taso</a:t>
            </a:r>
          </a:p>
          <a:p>
            <a:pPr lvl="2"/>
            <a:r>
              <a:rPr lang="fi-FI" noProof="0" dirty="0"/>
              <a:t>kolmas taso</a:t>
            </a:r>
          </a:p>
          <a:p>
            <a:pPr lvl="3"/>
            <a:r>
              <a:rPr lang="fi-FI" noProof="0" dirty="0"/>
              <a:t>neljäs taso</a:t>
            </a:r>
          </a:p>
          <a:p>
            <a:pPr lvl="4"/>
            <a:r>
              <a:rPr lang="fi-FI" noProof="0" dirty="0"/>
              <a:t>viides taso</a:t>
            </a:r>
          </a:p>
        </p:txBody>
      </p:sp>
    </p:spTree>
    <p:extLst>
      <p:ext uri="{BB962C8B-B14F-4D97-AF65-F5344CB8AC3E}">
        <p14:creationId xmlns:p14="http://schemas.microsoft.com/office/powerpoint/2010/main" val="4033395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98"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 id="2147483674" r:id="rId15"/>
    <p:sldLayoutId id="2147483675" r:id="rId16"/>
    <p:sldLayoutId id="2147483676" r:id="rId17"/>
    <p:sldLayoutId id="2147483677" r:id="rId18"/>
    <p:sldLayoutId id="2147483678" r:id="rId19"/>
    <p:sldLayoutId id="2147483679" r:id="rId20"/>
    <p:sldLayoutId id="2147483680" r:id="rId21"/>
    <p:sldLayoutId id="2147483699" r:id="rId22"/>
    <p:sldLayoutId id="2147483681" r:id="rId23"/>
    <p:sldLayoutId id="2147483683" r:id="rId24"/>
    <p:sldLayoutId id="2147483684" r:id="rId25"/>
    <p:sldLayoutId id="2147483686" r:id="rId26"/>
    <p:sldLayoutId id="2147483685" r:id="rId27"/>
    <p:sldLayoutId id="2147483687" r:id="rId28"/>
    <p:sldLayoutId id="2147483688" r:id="rId29"/>
    <p:sldLayoutId id="2147483689" r:id="rId30"/>
    <p:sldLayoutId id="2147483690" r:id="rId31"/>
    <p:sldLayoutId id="2147483691" r:id="rId32"/>
    <p:sldLayoutId id="2147483692" r:id="rId33"/>
    <p:sldLayoutId id="2147483694" r:id="rId34"/>
    <p:sldLayoutId id="2147483695" r:id="rId35"/>
    <p:sldLayoutId id="2147483696" r:id="rId36"/>
    <p:sldLayoutId id="2147483693" r:id="rId37"/>
    <p:sldLayoutId id="2147483697" r:id="rId38"/>
  </p:sldLayoutIdLst>
  <p:txStyles>
    <p:titleStyle>
      <a:lvl1pPr algn="l" defTabSz="914400" rtl="0" eaLnBrk="1" latinLnBrk="0" hangingPunct="1">
        <a:lnSpc>
          <a:spcPct val="114000"/>
        </a:lnSpc>
        <a:spcBef>
          <a:spcPct val="0"/>
        </a:spcBef>
        <a:spcAft>
          <a:spcPts val="600"/>
        </a:spcAft>
        <a:buNone/>
        <a:defRPr sz="3600" b="1" kern="1200">
          <a:solidFill>
            <a:schemeClr val="accent6"/>
          </a:solidFill>
          <a:latin typeface="+mj-lt"/>
          <a:ea typeface="+mj-ea"/>
          <a:cs typeface="+mj-cs"/>
        </a:defRPr>
      </a:lvl1pPr>
    </p:titleStyle>
    <p:bodyStyle>
      <a:lvl1pPr marL="228600" indent="-228600" algn="l" defTabSz="914400" rtl="0" eaLnBrk="1" latinLnBrk="0" hangingPunct="1">
        <a:lnSpc>
          <a:spcPct val="114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hyperlink" Target="https://finlex.fi/fi/lainsaadanto/2023/675#entryIntoForce_20241075" TargetMode="External"/><Relationship Id="rId7" Type="http://schemas.openxmlformats.org/officeDocument/2006/relationships/hyperlink" Target="https://finlex.fi/fi/lainsaadanto/1998/628" TargetMode="External"/><Relationship Id="rId2" Type="http://schemas.openxmlformats.org/officeDocument/2006/relationships/hyperlink" Target="https://finlex.fi/fi/lainsaadanto/2014/1301#sec_4" TargetMode="External"/><Relationship Id="rId1" Type="http://schemas.openxmlformats.org/officeDocument/2006/relationships/slideLayout" Target="../slideLayouts/slideLayout12.xml"/><Relationship Id="rId6" Type="http://schemas.openxmlformats.org/officeDocument/2006/relationships/hyperlink" Target="https://finlex.fi/fi/lainsaadanto/2018/540" TargetMode="External"/><Relationship Id="rId5" Type="http://schemas.openxmlformats.org/officeDocument/2006/relationships/hyperlink" Target="https://finlex.fi/fi/lainsaadanto/2012/980" TargetMode="External"/><Relationship Id="rId4" Type="http://schemas.openxmlformats.org/officeDocument/2006/relationships/hyperlink" Target="https://finlex.fi/fi/lainsaadanto/2010/1326"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Kuva 1" descr="Pohjois-Savon hyvinvointialueen tunnus.">
            <a:extLst>
              <a:ext uri="{FF2B5EF4-FFF2-40B4-BE49-F238E27FC236}">
                <a16:creationId xmlns:a16="http://schemas.microsoft.com/office/drawing/2014/main" id="{387F7CDD-E2FE-4F50-BF3E-A54210E0243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29612" y="500884"/>
            <a:ext cx="2375375" cy="516386"/>
          </a:xfrm>
          <a:prstGeom prst="rect">
            <a:avLst/>
          </a:prstGeom>
        </p:spPr>
      </p:pic>
      <p:sp>
        <p:nvSpPr>
          <p:cNvPr id="4" name="Otsikko 3">
            <a:extLst>
              <a:ext uri="{FF2B5EF4-FFF2-40B4-BE49-F238E27FC236}">
                <a16:creationId xmlns:a16="http://schemas.microsoft.com/office/drawing/2014/main" id="{232C6DC3-BF1F-F480-1B08-FE2FB5B9F460}"/>
              </a:ext>
            </a:extLst>
          </p:cNvPr>
          <p:cNvSpPr>
            <a:spLocks noGrp="1"/>
          </p:cNvSpPr>
          <p:nvPr>
            <p:ph type="ctrTitle"/>
          </p:nvPr>
        </p:nvSpPr>
        <p:spPr>
          <a:xfrm>
            <a:off x="1046345" y="2008553"/>
            <a:ext cx="10099310" cy="2969847"/>
          </a:xfrm>
        </p:spPr>
        <p:txBody>
          <a:bodyPr/>
          <a:lstStyle/>
          <a:p>
            <a:r>
              <a:rPr lang="fi-FI" dirty="0"/>
              <a:t>Vanhus- ja vammaisneuvosto</a:t>
            </a:r>
            <a:br>
              <a:rPr lang="fi-FI" dirty="0"/>
            </a:br>
            <a:r>
              <a:rPr lang="fi-FI" sz="3200" dirty="0"/>
              <a:t>Suonenjoki 27.5.2025</a:t>
            </a:r>
          </a:p>
        </p:txBody>
      </p:sp>
    </p:spTree>
    <p:extLst>
      <p:ext uri="{BB962C8B-B14F-4D97-AF65-F5344CB8AC3E}">
        <p14:creationId xmlns:p14="http://schemas.microsoft.com/office/powerpoint/2010/main" val="29128913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05947DD-78E5-B949-881E-CAA425817A06}"/>
              </a:ext>
            </a:extLst>
          </p:cNvPr>
          <p:cNvSpPr>
            <a:spLocks noGrp="1"/>
          </p:cNvSpPr>
          <p:nvPr>
            <p:ph type="title"/>
          </p:nvPr>
        </p:nvSpPr>
        <p:spPr>
          <a:xfrm>
            <a:off x="381000" y="365125"/>
            <a:ext cx="10972800" cy="735543"/>
          </a:xfrm>
        </p:spPr>
        <p:txBody>
          <a:bodyPr/>
          <a:lstStyle/>
          <a:p>
            <a:r>
              <a:rPr lang="fi-FI" dirty="0"/>
              <a:t>Kenelle vammaispalveluita myönnetään? </a:t>
            </a:r>
          </a:p>
        </p:txBody>
      </p:sp>
      <p:sp>
        <p:nvSpPr>
          <p:cNvPr id="3" name="Sisällön paikkamerkki 2">
            <a:extLst>
              <a:ext uri="{FF2B5EF4-FFF2-40B4-BE49-F238E27FC236}">
                <a16:creationId xmlns:a16="http://schemas.microsoft.com/office/drawing/2014/main" id="{C663F9A1-AC58-95F8-DFD0-527C731A5521}"/>
              </a:ext>
            </a:extLst>
          </p:cNvPr>
          <p:cNvSpPr>
            <a:spLocks noGrp="1"/>
          </p:cNvSpPr>
          <p:nvPr>
            <p:ph idx="1"/>
          </p:nvPr>
        </p:nvSpPr>
        <p:spPr>
          <a:xfrm>
            <a:off x="702733" y="1278467"/>
            <a:ext cx="11133667" cy="4817533"/>
          </a:xfrm>
        </p:spPr>
        <p:txBody>
          <a:bodyPr/>
          <a:lstStyle/>
          <a:p>
            <a:pPr marL="342900" indent="-342900">
              <a:buFont typeface="Arial" panose="020B0604020202020204" pitchFamily="34" charset="0"/>
              <a:buChar char="•"/>
            </a:pPr>
            <a:r>
              <a:rPr lang="fi-FI" dirty="0"/>
              <a:t>Jotta voi saada vammaispalvelulain mukaista sosiaalipalvelua tulee</a:t>
            </a:r>
          </a:p>
          <a:p>
            <a:pPr marL="800100" lvl="1" indent="-342900">
              <a:buAutoNum type="arabicPeriod"/>
            </a:pPr>
            <a:r>
              <a:rPr lang="fi-FI" b="0" i="0" dirty="0">
                <a:solidFill>
                  <a:srgbClr val="000000"/>
                </a:solidFill>
                <a:effectLst/>
              </a:rPr>
              <a:t>täyttää vammaispalvelulain soveltamisalan edellytykset </a:t>
            </a:r>
          </a:p>
          <a:p>
            <a:pPr marL="800100" lvl="1" indent="-342900">
              <a:buAutoNum type="arabicPeriod"/>
            </a:pPr>
            <a:r>
              <a:rPr lang="fi-FI" b="0" i="0" dirty="0">
                <a:solidFill>
                  <a:srgbClr val="000000"/>
                </a:solidFill>
                <a:effectLst/>
              </a:rPr>
              <a:t>palvelukohtaiset palvelun saamisen kriteerit.</a:t>
            </a:r>
            <a:endParaRPr lang="fi-FI" b="0" dirty="0">
              <a:solidFill>
                <a:srgbClr val="000000"/>
              </a:solidFill>
            </a:endParaRPr>
          </a:p>
          <a:p>
            <a:pPr marL="342900" indent="-342900">
              <a:buFont typeface="Arial" panose="020B0604020202020204" pitchFamily="34" charset="0"/>
              <a:buChar char="•"/>
            </a:pPr>
            <a:r>
              <a:rPr lang="fi-FI" dirty="0"/>
              <a:t>Ensisijaiset muussa laissa tarkoitetut palvelut eivät ole sopivia ja riittäviä</a:t>
            </a:r>
          </a:p>
          <a:p>
            <a:pPr marL="342900" indent="-342900">
              <a:buFont typeface="Arial" panose="020B0604020202020204" pitchFamily="34" charset="0"/>
              <a:buChar char="•"/>
            </a:pPr>
            <a:r>
              <a:rPr lang="fi-FI" dirty="0"/>
              <a:t>Uudessa vammaispalvelulaissa eri toimintarajoitteet huomioitu laajasti</a:t>
            </a:r>
          </a:p>
          <a:p>
            <a:pPr marL="342900" indent="-342900">
              <a:buFont typeface="Arial" panose="020B0604020202020204" pitchFamily="34" charset="0"/>
              <a:buChar char="•"/>
            </a:pPr>
            <a:r>
              <a:rPr lang="fi-FI" dirty="0"/>
              <a:t>Avun tai tuen tarpeen tulee ilmetä tavanomaisessa elämässä </a:t>
            </a:r>
            <a:r>
              <a:rPr lang="fi-FI" sz="1800" dirty="0"/>
              <a:t>(monimuotoiset elämäntilanteet ja tarpeet huomioiden)</a:t>
            </a:r>
            <a:r>
              <a:rPr lang="fi-FI" dirty="0"/>
              <a:t> </a:t>
            </a:r>
          </a:p>
          <a:p>
            <a:pPr marL="342900" indent="-342900">
              <a:buFont typeface="Arial" panose="020B0604020202020204" pitchFamily="34" charset="0"/>
              <a:buChar char="•"/>
            </a:pPr>
            <a:r>
              <a:rPr lang="fi-FI" dirty="0"/>
              <a:t>Avun ja tuen välttämättömyyden arviointi </a:t>
            </a:r>
          </a:p>
          <a:p>
            <a:pPr marL="342900" indent="-342900">
              <a:buFont typeface="Arial" panose="020B0604020202020204" pitchFamily="34" charset="0"/>
              <a:buChar char="•"/>
            </a:pPr>
            <a:r>
              <a:rPr lang="fi-FI" dirty="0"/>
              <a:t>Tulevalla oikeuskäytännöllä merkitystä siihen, millaiseksi erityisesti uudet palvelut muotoutuvat</a:t>
            </a:r>
          </a:p>
          <a:p>
            <a:endParaRPr lang="fi-FI" dirty="0"/>
          </a:p>
        </p:txBody>
      </p:sp>
    </p:spTree>
    <p:extLst>
      <p:ext uri="{BB962C8B-B14F-4D97-AF65-F5344CB8AC3E}">
        <p14:creationId xmlns:p14="http://schemas.microsoft.com/office/powerpoint/2010/main" val="33383469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2B5183E-8409-9411-47D7-DCE558896566}"/>
              </a:ext>
            </a:extLst>
          </p:cNvPr>
          <p:cNvSpPr>
            <a:spLocks noGrp="1"/>
          </p:cNvSpPr>
          <p:nvPr>
            <p:ph type="title"/>
          </p:nvPr>
        </p:nvSpPr>
        <p:spPr>
          <a:xfrm>
            <a:off x="321732" y="567267"/>
            <a:ext cx="11032067" cy="651933"/>
          </a:xfrm>
        </p:spPr>
        <p:txBody>
          <a:bodyPr/>
          <a:lstStyle/>
          <a:p>
            <a:r>
              <a:rPr lang="fi-FI" dirty="0"/>
              <a:t>Siirtymäsäännökset</a:t>
            </a:r>
          </a:p>
        </p:txBody>
      </p:sp>
      <p:sp>
        <p:nvSpPr>
          <p:cNvPr id="3" name="Sisällön paikkamerkki 2">
            <a:extLst>
              <a:ext uri="{FF2B5EF4-FFF2-40B4-BE49-F238E27FC236}">
                <a16:creationId xmlns:a16="http://schemas.microsoft.com/office/drawing/2014/main" id="{CC975D5E-BCAC-1F14-7880-7602BA2D816A}"/>
              </a:ext>
            </a:extLst>
          </p:cNvPr>
          <p:cNvSpPr>
            <a:spLocks noGrp="1"/>
          </p:cNvSpPr>
          <p:nvPr>
            <p:ph idx="1"/>
          </p:nvPr>
        </p:nvSpPr>
        <p:spPr>
          <a:xfrm>
            <a:off x="635000" y="1413933"/>
            <a:ext cx="10718800" cy="4343399"/>
          </a:xfrm>
        </p:spPr>
        <p:txBody>
          <a:bodyPr/>
          <a:lstStyle/>
          <a:p>
            <a:pPr marL="342900" indent="-342900">
              <a:buFont typeface="Arial" panose="020B0604020202020204" pitchFamily="34" charset="0"/>
              <a:buChar char="•"/>
            </a:pPr>
            <a:r>
              <a:rPr lang="fi-FI" dirty="0"/>
              <a:t>Vuoden 2024 puolella vireille tulleet hakemukset on käsitelty vanhan lainsäädännön mukaan. Vuoden 2025 puolella vireille tulleet hakemukset käsitellään uuden voimassaolevan lainsäädännön mukaan. </a:t>
            </a:r>
          </a:p>
          <a:p>
            <a:pPr marL="342900" indent="-342900">
              <a:buFont typeface="Arial" panose="020B0604020202020204" pitchFamily="34" charset="0"/>
              <a:buChar char="•"/>
            </a:pPr>
            <a:r>
              <a:rPr lang="fi-FI" dirty="0"/>
              <a:t>Kumotun lain (vanha vammaispalvelulaki) perusteella tehdyt päätökset pysyvät voimassa päätöksiin merkityn voimassaoloajan, kuitenkin enintään kolme vuotta uuden vammaispalvelulain voimaantulosta.</a:t>
            </a:r>
          </a:p>
          <a:p>
            <a:pPr marL="342900" indent="-342900">
              <a:buFont typeface="Arial" panose="020B0604020202020204" pitchFamily="34" charset="0"/>
              <a:buChar char="•"/>
            </a:pPr>
            <a:r>
              <a:rPr lang="fi-FI" dirty="0"/>
              <a:t>Päätökset on kuitenkin saatettava uuden vammaispalvelulain mukaisiksi:</a:t>
            </a:r>
          </a:p>
          <a:p>
            <a:pPr lvl="1"/>
            <a:r>
              <a:rPr lang="fi-FI" sz="2000" b="0" dirty="0"/>
              <a:t>vammaisen henkilön aloitteesta aina tai</a:t>
            </a:r>
          </a:p>
          <a:p>
            <a:pPr lvl="1"/>
            <a:r>
              <a:rPr lang="fi-FI" sz="2000" b="0" dirty="0"/>
              <a:t> hyvinvointialueen aloitteesta silloin, kun vammaisen henkilön palvelutarve sitä edellyttää.</a:t>
            </a:r>
          </a:p>
          <a:p>
            <a:pPr indent="-228600"/>
            <a:endParaRPr lang="fi-FI" b="0" dirty="0"/>
          </a:p>
        </p:txBody>
      </p:sp>
    </p:spTree>
    <p:extLst>
      <p:ext uri="{BB962C8B-B14F-4D97-AF65-F5344CB8AC3E}">
        <p14:creationId xmlns:p14="http://schemas.microsoft.com/office/powerpoint/2010/main" val="20803387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E8FE55D-F441-FF29-2EE9-E651255FFF67}"/>
              </a:ext>
            </a:extLst>
          </p:cNvPr>
          <p:cNvSpPr>
            <a:spLocks noGrp="1"/>
          </p:cNvSpPr>
          <p:nvPr>
            <p:ph type="title"/>
          </p:nvPr>
        </p:nvSpPr>
        <p:spPr>
          <a:xfrm>
            <a:off x="381001" y="127001"/>
            <a:ext cx="10955866" cy="575732"/>
          </a:xfrm>
        </p:spPr>
        <p:txBody>
          <a:bodyPr/>
          <a:lstStyle/>
          <a:p>
            <a:r>
              <a:rPr lang="fi-FI" dirty="0"/>
              <a:t>Erityisen osallisuuden tuki</a:t>
            </a:r>
          </a:p>
        </p:txBody>
      </p:sp>
      <p:sp>
        <p:nvSpPr>
          <p:cNvPr id="3" name="Sisällön paikkamerkki 2">
            <a:extLst>
              <a:ext uri="{FF2B5EF4-FFF2-40B4-BE49-F238E27FC236}">
                <a16:creationId xmlns:a16="http://schemas.microsoft.com/office/drawing/2014/main" id="{31FB024C-0412-D58B-B5BD-1C6F38E31368}"/>
              </a:ext>
            </a:extLst>
          </p:cNvPr>
          <p:cNvSpPr>
            <a:spLocks noGrp="1"/>
          </p:cNvSpPr>
          <p:nvPr>
            <p:ph idx="1"/>
          </p:nvPr>
        </p:nvSpPr>
        <p:spPr>
          <a:xfrm>
            <a:off x="245533" y="795868"/>
            <a:ext cx="11277600" cy="5435600"/>
          </a:xfrm>
        </p:spPr>
        <p:txBody>
          <a:bodyPr/>
          <a:lstStyle/>
          <a:p>
            <a:pPr marL="285750" indent="-285750">
              <a:buFont typeface="Arial" panose="020B0604020202020204" pitchFamily="34" charset="0"/>
              <a:buChar char="•"/>
            </a:pPr>
            <a:r>
              <a:rPr lang="fi-FI" sz="1800" dirty="0">
                <a:latin typeface="Arial" panose="020B0604020202020204" pitchFamily="34" charset="0"/>
                <a:ea typeface="Arial" panose="020B0604020202020204" pitchFamily="34" charset="0"/>
                <a:cs typeface="Arial" panose="020B0604020202020204" pitchFamily="34" charset="0"/>
              </a:rPr>
              <a:t>V</a:t>
            </a:r>
            <a:r>
              <a:rPr lang="fi-FI" sz="1800" dirty="0">
                <a:effectLst/>
                <a:latin typeface="Arial" panose="020B0604020202020204" pitchFamily="34" charset="0"/>
                <a:ea typeface="Arial" panose="020B0604020202020204" pitchFamily="34" charset="0"/>
                <a:cs typeface="Arial" panose="020B0604020202020204" pitchFamily="34" charset="0"/>
              </a:rPr>
              <a:t>ammaisen henkilön osallistumista ja osallisuutta edistävä palvelu, joka sisältää tarvittavan ohjauksen sosiaalisessa vuorovaikutuksessa ja vammaiselle henkilölle mieluisan vapaa-ajan toiminnan löytämisessä ja toteuttamisessa</a:t>
            </a:r>
          </a:p>
          <a:p>
            <a:pPr marL="285750" indent="-285750">
              <a:buFont typeface="Arial" panose="020B0604020202020204" pitchFamily="34" charset="0"/>
              <a:buChar char="•"/>
            </a:pPr>
            <a:r>
              <a:rPr lang="fi-FI" sz="1800" dirty="0">
                <a:latin typeface="Arial" panose="020B0604020202020204" pitchFamily="34" charset="0"/>
                <a:ea typeface="Arial" panose="020B0604020202020204" pitchFamily="34" charset="0"/>
                <a:cs typeface="Arial" panose="020B0604020202020204" pitchFamily="34" charset="0"/>
              </a:rPr>
              <a:t>T</a:t>
            </a:r>
            <a:r>
              <a:rPr lang="fi-FI" sz="1800" dirty="0">
                <a:effectLst/>
                <a:latin typeface="Arial" panose="020B0604020202020204" pitchFamily="34" charset="0"/>
                <a:ea typeface="Arial" panose="020B0604020202020204" pitchFamily="34" charset="0"/>
                <a:cs typeface="Arial" panose="020B0604020202020204" pitchFamily="34" charset="0"/>
              </a:rPr>
              <a:t>arkoitettu suppealle joukolle vammaisia henkilöitä, joiden osallisuuden toteutuminen ja tukeminen on erityisen haastavaa. </a:t>
            </a:r>
            <a:r>
              <a:rPr lang="fi-FI" sz="1800" dirty="0">
                <a:latin typeface="Arial" panose="020B0604020202020204" pitchFamily="34" charset="0"/>
                <a:ea typeface="Arial" panose="020B0604020202020204" pitchFamily="34" charset="0"/>
                <a:cs typeface="Arial" panose="020B0604020202020204" pitchFamily="34" charset="0"/>
              </a:rPr>
              <a:t>Esim. v</a:t>
            </a:r>
            <a:r>
              <a:rPr lang="fi-FI" sz="1800" dirty="0">
                <a:effectLst/>
                <a:latin typeface="Arial" panose="020B0604020202020204" pitchFamily="34" charset="0"/>
                <a:ea typeface="Arial" panose="020B0604020202020204" pitchFamily="34" charset="0"/>
                <a:cs typeface="Arial" panose="020B0604020202020204" pitchFamily="34" charset="0"/>
              </a:rPr>
              <a:t>ammaisille henkilöille, joilla on merkittäviä kommunikaation ja vuorovaikutuksen ongelmia</a:t>
            </a:r>
          </a:p>
          <a:p>
            <a:pPr marL="285750" indent="-285750">
              <a:buFont typeface="Arial" panose="020B0604020202020204" pitchFamily="34" charset="0"/>
              <a:buChar char="•"/>
            </a:pPr>
            <a:r>
              <a:rPr lang="fi-FI" sz="1800" dirty="0">
                <a:effectLst/>
                <a:latin typeface="Arial" panose="020B0604020202020204" pitchFamily="34" charset="0"/>
                <a:ea typeface="Arial" panose="020B0604020202020204" pitchFamily="34" charset="0"/>
                <a:cs typeface="Arial" panose="020B0604020202020204" pitchFamily="34" charset="0"/>
              </a:rPr>
              <a:t>Erityistä osallisuuden tukea arvioitaessa tarkastellaan aina asiakkaan ikätasoista tarvetta tuelle, yksilöllisiä tilanteeseen vaikuttavia tekijöitä sekä asiakkaan muuta palvelukokonaisuutta.</a:t>
            </a:r>
          </a:p>
          <a:p>
            <a:pPr marL="285750" indent="-285750">
              <a:buFont typeface="Arial" panose="020B0604020202020204" pitchFamily="34" charset="0"/>
              <a:buChar char="•"/>
            </a:pPr>
            <a:r>
              <a:rPr lang="fi-FI" sz="1800" dirty="0">
                <a:latin typeface="Arial" panose="020B0604020202020204" pitchFamily="34" charset="0"/>
                <a:ea typeface="Arial" panose="020B0604020202020204" pitchFamily="34" charset="0"/>
                <a:cs typeface="Arial" panose="020B0604020202020204" pitchFamily="34" charset="0"/>
              </a:rPr>
              <a:t>T</a:t>
            </a:r>
            <a:r>
              <a:rPr lang="fi-FI" sz="1800" dirty="0">
                <a:effectLst/>
                <a:latin typeface="Arial" panose="020B0604020202020204" pitchFamily="34" charset="0"/>
                <a:ea typeface="Arial" panose="020B0604020202020204" pitchFamily="34" charset="0"/>
                <a:cs typeface="Arial" panose="020B0604020202020204" pitchFamily="34" charset="0"/>
              </a:rPr>
              <a:t>arkoitettu ensisijaisesti kodin ulkopuolisen vuorovaikutuksen ja osallisuuden tukemiseen. Perustellusta syystä myös vammaisen henkilön omaan kotiin</a:t>
            </a:r>
            <a:endParaRPr lang="fi-FI" sz="1800" dirty="0">
              <a:latin typeface="Arial" panose="020B0604020202020204" pitchFamily="34" charset="0"/>
              <a:ea typeface="Arial" panose="020B0604020202020204" pitchFamily="34" charset="0"/>
            </a:endParaRPr>
          </a:p>
          <a:p>
            <a:pPr marL="285750" indent="-285750">
              <a:buFont typeface="Arial" panose="020B0604020202020204" pitchFamily="34" charset="0"/>
              <a:buChar char="•"/>
            </a:pPr>
            <a:r>
              <a:rPr lang="fi-FI" sz="1800" dirty="0">
                <a:effectLst/>
                <a:latin typeface="Arial" panose="020B0604020202020204" pitchFamily="34" charset="0"/>
                <a:ea typeface="Arial" panose="020B0604020202020204" pitchFamily="34" charset="0"/>
              </a:rPr>
              <a:t>Voi olla esim. harrastamista, tapahtumissa käymistä tai muuta vastaavaa tekemistä</a:t>
            </a:r>
            <a:endParaRPr lang="fi-FI" sz="1800" dirty="0">
              <a:effectLst/>
              <a:latin typeface="Arial" panose="020B0604020202020204" pitchFamily="34" charset="0"/>
              <a:ea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fi-FI" sz="1800" dirty="0">
                <a:effectLst/>
                <a:latin typeface="Arial" panose="020B0604020202020204" pitchFamily="34" charset="0"/>
                <a:ea typeface="Arial" panose="020B0604020202020204" pitchFamily="34" charset="0"/>
                <a:cs typeface="Arial" panose="020B0604020202020204" pitchFamily="34" charset="0"/>
              </a:rPr>
              <a:t> Tukea antava henkilö huolehtii siitä, että vammaisen henkilön omaa tahtoa ja toivomuksia selvitetään ja huomioidaan niin tarkkaan kuin se on mahdollista</a:t>
            </a:r>
          </a:p>
          <a:p>
            <a:pPr marL="285750" indent="-285750">
              <a:buFont typeface="Arial" panose="020B0604020202020204" pitchFamily="34" charset="0"/>
              <a:buChar char="•"/>
            </a:pPr>
            <a:r>
              <a:rPr lang="fi-FI" sz="1800" dirty="0">
                <a:latin typeface="Arial" panose="020B0604020202020204" pitchFamily="34" charset="0"/>
                <a:ea typeface="Arial" panose="020B0604020202020204" pitchFamily="34" charset="0"/>
                <a:cs typeface="Arial" panose="020B0604020202020204" pitchFamily="34" charset="0"/>
              </a:rPr>
              <a:t>Eroaa henkilökohtaisesta avusta siten, ettei vaadi voimavaraedellytyksen täyttymistä </a:t>
            </a:r>
            <a:endParaRPr lang="fi-FI" sz="1800" dirty="0">
              <a:effectLst/>
              <a:latin typeface="Arial" panose="020B0604020202020204" pitchFamily="34" charset="0"/>
              <a:ea typeface="Arial" panose="020B0604020202020204" pitchFamily="34" charset="0"/>
              <a:cs typeface="Arial" panose="020B0604020202020204" pitchFamily="34" charset="0"/>
            </a:endParaRPr>
          </a:p>
          <a:p>
            <a:endParaRPr lang="fi-FI" dirty="0"/>
          </a:p>
        </p:txBody>
      </p:sp>
    </p:spTree>
    <p:extLst>
      <p:ext uri="{BB962C8B-B14F-4D97-AF65-F5344CB8AC3E}">
        <p14:creationId xmlns:p14="http://schemas.microsoft.com/office/powerpoint/2010/main" val="11350497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2C5BF17-EDFA-D6B9-138B-BFF3EBFCC2BF}"/>
              </a:ext>
            </a:extLst>
          </p:cNvPr>
          <p:cNvSpPr>
            <a:spLocks noGrp="1"/>
          </p:cNvSpPr>
          <p:nvPr>
            <p:ph type="title"/>
          </p:nvPr>
        </p:nvSpPr>
        <p:spPr>
          <a:xfrm>
            <a:off x="266699" y="1"/>
            <a:ext cx="11087101" cy="838199"/>
          </a:xfrm>
        </p:spPr>
        <p:txBody>
          <a:bodyPr/>
          <a:lstStyle/>
          <a:p>
            <a:r>
              <a:rPr lang="fi-FI" dirty="0"/>
              <a:t>Tuettu päätöksenteko</a:t>
            </a:r>
          </a:p>
        </p:txBody>
      </p:sp>
      <p:sp>
        <p:nvSpPr>
          <p:cNvPr id="3" name="Sisällön paikkamerkki 2">
            <a:extLst>
              <a:ext uri="{FF2B5EF4-FFF2-40B4-BE49-F238E27FC236}">
                <a16:creationId xmlns:a16="http://schemas.microsoft.com/office/drawing/2014/main" id="{B69F9E32-1F77-E67F-5CDF-097173982259}"/>
              </a:ext>
            </a:extLst>
          </p:cNvPr>
          <p:cNvSpPr>
            <a:spLocks noGrp="1"/>
          </p:cNvSpPr>
          <p:nvPr>
            <p:ph idx="1"/>
          </p:nvPr>
        </p:nvSpPr>
        <p:spPr>
          <a:xfrm>
            <a:off x="266699" y="897467"/>
            <a:ext cx="11781368" cy="5283200"/>
          </a:xfrm>
        </p:spPr>
        <p:txBody>
          <a:bodyPr/>
          <a:lstStyle/>
          <a:p>
            <a:pPr marL="342900" indent="-342900">
              <a:buFont typeface="Arial" panose="020B0604020202020204" pitchFamily="34" charset="0"/>
              <a:buChar char="•"/>
            </a:pPr>
            <a:r>
              <a:rPr lang="fi-FI" sz="1800" dirty="0"/>
              <a:t>Auttaa vammaista henkilöä tekemään ja toteuttamaan itse omaa elämää koskevia merkittäviä päätöksiä</a:t>
            </a:r>
          </a:p>
          <a:p>
            <a:pPr marL="342900" indent="-342900">
              <a:buFont typeface="Arial" panose="020B0604020202020204" pitchFamily="34" charset="0"/>
              <a:buChar char="•"/>
            </a:pPr>
            <a:r>
              <a:rPr lang="fi-FI" sz="1800" dirty="0"/>
              <a:t>Merkittävät päätöksentekotilanteet ovat sellaisia, jotka toistuvat elämässä korkeintaan muutaman kerran ja tulevat olennaisesti vaikuttamaan asiakkaan elämään. Esimerkiksi oma tai läheisen vakava sairastuminen, elämän suuret taitekohdat, suuret muutokset perheessä, muutto pois lapsuudenkodista.</a:t>
            </a:r>
          </a:p>
          <a:p>
            <a:pPr marL="342900" indent="-342900">
              <a:buFont typeface="Arial" panose="020B0604020202020204" pitchFamily="34" charset="0"/>
              <a:buChar char="•"/>
            </a:pPr>
            <a:r>
              <a:rPr lang="fi-FI" sz="1800" dirty="0"/>
              <a:t>Tuettu päätöksenteko sisältää tukea antavan henkilön antaman avun asioiden ymmärtämisessä, oman mielipiteen muodostamisessa ja ilmaisemisessa sekä päätösten seurausten arvioimisessa ja päätösten toteuttamisessa. </a:t>
            </a:r>
          </a:p>
          <a:p>
            <a:pPr marL="342900" indent="-342900">
              <a:buFont typeface="Arial" panose="020B0604020202020204" pitchFamily="34" charset="0"/>
              <a:buChar char="•"/>
            </a:pPr>
            <a:r>
              <a:rPr lang="fi-FI" sz="1800" dirty="0"/>
              <a:t>Tukea antava henkilö ei saa ottaa kantaa asioihin tai päättää asioita vammaisen henkilön puolesta.</a:t>
            </a:r>
          </a:p>
          <a:p>
            <a:pPr marL="342900" indent="-342900">
              <a:buFont typeface="Arial" panose="020B0604020202020204" pitchFamily="34" charset="0"/>
              <a:buChar char="•"/>
            </a:pPr>
            <a:r>
              <a:rPr lang="fi-FI" sz="1800" dirty="0"/>
              <a:t>Ei koske tavanomaisia arjen valintatilanteita, joissa tuki voi toteutua asiakkaan läheisten tai muiden palveluiden kuten päivätoiminnan, asumisyksikön henkilökunnan tai henkilökohtaisen avun kautta.</a:t>
            </a:r>
          </a:p>
          <a:p>
            <a:pPr marL="342900" indent="-342900">
              <a:buFont typeface="Arial" panose="020B0604020202020204" pitchFamily="34" charset="0"/>
              <a:buChar char="•"/>
            </a:pPr>
            <a:r>
              <a:rPr lang="fi-FI" sz="1800" dirty="0"/>
              <a:t>Palvelu on aina määräaikainen, sillä se kohdentuu kyseessä olevaan päätöksentekoprosessiin.</a:t>
            </a:r>
          </a:p>
          <a:p>
            <a:pPr marL="342900" indent="-342900">
              <a:buFont typeface="Arial" panose="020B0604020202020204" pitchFamily="34" charset="0"/>
              <a:buChar char="•"/>
            </a:pPr>
            <a:r>
              <a:rPr lang="fi-FI" sz="1800" dirty="0"/>
              <a:t>Tuettua päätöksentekoa arvioitaessa tarkastellaan aina asiakkaan ikätasoista tarvetta tuelle, yksilöllisiä tilanteeseen vaikuttavia tekijöitä, asiakkaan muuta palvelukokonaisuutta sekä kyseessä olevan päätöksen merkittävyyttä vammaisen henkilön elämässä.</a:t>
            </a:r>
          </a:p>
          <a:p>
            <a:pPr marL="342900" indent="-342900">
              <a:buFont typeface="Arial" panose="020B0604020202020204" pitchFamily="34" charset="0"/>
              <a:buChar char="•"/>
            </a:pPr>
            <a:endParaRPr lang="fi-FI" sz="1800" dirty="0"/>
          </a:p>
        </p:txBody>
      </p:sp>
    </p:spTree>
    <p:extLst>
      <p:ext uri="{BB962C8B-B14F-4D97-AF65-F5344CB8AC3E}">
        <p14:creationId xmlns:p14="http://schemas.microsoft.com/office/powerpoint/2010/main" val="18816478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57362E2-F071-51CC-CEB8-0F7DC1FF169A}"/>
              </a:ext>
            </a:extLst>
          </p:cNvPr>
          <p:cNvSpPr>
            <a:spLocks noGrp="1"/>
          </p:cNvSpPr>
          <p:nvPr>
            <p:ph type="title"/>
          </p:nvPr>
        </p:nvSpPr>
        <p:spPr>
          <a:xfrm>
            <a:off x="186267" y="1"/>
            <a:ext cx="11167533" cy="711199"/>
          </a:xfrm>
        </p:spPr>
        <p:txBody>
          <a:bodyPr/>
          <a:lstStyle/>
          <a:p>
            <a:r>
              <a:rPr lang="fi-FI" dirty="0"/>
              <a:t>Lyhytaikainen huolenpito</a:t>
            </a:r>
          </a:p>
        </p:txBody>
      </p:sp>
      <p:sp>
        <p:nvSpPr>
          <p:cNvPr id="3" name="Sisällön paikkamerkki 2">
            <a:extLst>
              <a:ext uri="{FF2B5EF4-FFF2-40B4-BE49-F238E27FC236}">
                <a16:creationId xmlns:a16="http://schemas.microsoft.com/office/drawing/2014/main" id="{E6115337-B94E-D638-AAEF-89D2E2FF69E7}"/>
              </a:ext>
            </a:extLst>
          </p:cNvPr>
          <p:cNvSpPr>
            <a:spLocks noGrp="1"/>
          </p:cNvSpPr>
          <p:nvPr>
            <p:ph idx="1"/>
          </p:nvPr>
        </p:nvSpPr>
        <p:spPr>
          <a:xfrm>
            <a:off x="186267" y="872067"/>
            <a:ext cx="11167533" cy="5808132"/>
          </a:xfrm>
        </p:spPr>
        <p:txBody>
          <a:bodyPr/>
          <a:lstStyle/>
          <a:p>
            <a:pPr marL="342900" indent="-342900">
              <a:buFont typeface="Arial" panose="020B0604020202020204" pitchFamily="34" charset="0"/>
              <a:buChar char="•"/>
            </a:pPr>
            <a:r>
              <a:rPr lang="fi-FI" sz="1800" dirty="0"/>
              <a:t>Tarkoituksena turvata oman perheensä tai muun läheisensä kanssa asuvan vammaisen henkilön tarvitsema välttämätön huolenpito ja tukea huolenpidosta vastaavien henkilöiden hyvinvointia sekä mahdollistaa heidän suoriutumisensa esimerkiksi työhön tai opiskelun liittyvistä velvoitteista</a:t>
            </a:r>
          </a:p>
          <a:p>
            <a:pPr marL="342900" indent="-342900">
              <a:buFont typeface="Arial" panose="020B0604020202020204" pitchFamily="34" charset="0"/>
              <a:buChar char="•"/>
            </a:pPr>
            <a:r>
              <a:rPr lang="fi-FI" sz="1800" dirty="0"/>
              <a:t>On luonteeltaan tilapäistä tai tietyin väliajoin toistuvaa</a:t>
            </a:r>
          </a:p>
          <a:p>
            <a:pPr marL="342900" indent="-342900">
              <a:buFont typeface="Arial" panose="020B0604020202020204" pitchFamily="34" charset="0"/>
              <a:buChar char="•"/>
            </a:pPr>
            <a:r>
              <a:rPr lang="fi-FI" sz="1800" dirty="0"/>
              <a:t>Määrästä ja toteutustavasta päätettäessä huomioidaan vammaisen henkilön asiakassuunnitelmaan kirjattu avun, tuen ja huolenpidon tarve, vammaisen henkilön toivomukset sekä perheen tilanne kokonaisuudessaan</a:t>
            </a:r>
          </a:p>
          <a:p>
            <a:pPr marL="342900" indent="-342900">
              <a:buFont typeface="Arial" panose="020B0604020202020204" pitchFamily="34" charset="0"/>
              <a:buChar char="•"/>
            </a:pPr>
            <a:r>
              <a:rPr lang="fi-FI" sz="1800" dirty="0"/>
              <a:t>Voidaan toteuttaa henkilökohtaisena tai ryhmässä annettavana palveluna tai osana muuta palvelua. </a:t>
            </a:r>
          </a:p>
          <a:p>
            <a:pPr marL="342900" indent="-342900">
              <a:buFont typeface="Arial" panose="020B0604020202020204" pitchFamily="34" charset="0"/>
              <a:buChar char="•"/>
            </a:pPr>
            <a:r>
              <a:rPr lang="fi-FI" sz="1800" dirty="0"/>
              <a:t>Voi toteutua vammaisen henkilön kotona tai kodin ulkopuolella.</a:t>
            </a:r>
          </a:p>
          <a:p>
            <a:pPr marL="342900" indent="-342900">
              <a:buFont typeface="Arial" panose="020B0604020202020204" pitchFamily="34" charset="0"/>
              <a:buChar char="•"/>
            </a:pPr>
            <a:r>
              <a:rPr lang="fi-FI" sz="1800" dirty="0"/>
              <a:t>Toteutustapoja ovat:</a:t>
            </a:r>
          </a:p>
          <a:p>
            <a:pPr marL="1028700" lvl="1" indent="-342900"/>
            <a:r>
              <a:rPr lang="fi-FI" sz="1600" b="0" dirty="0"/>
              <a:t>Ryhmämuotoinen koululaisten ja opiskelijoiden aamu- ja iltapäivähoito sekä loma-ajanhoito </a:t>
            </a:r>
          </a:p>
          <a:p>
            <a:pPr marL="1028700" lvl="1" indent="-342900"/>
            <a:r>
              <a:rPr lang="fi-FI" sz="1600" b="0" dirty="0"/>
              <a:t>Yksilöllinen kotiin järjestettävä hoito ja huolenpito </a:t>
            </a:r>
          </a:p>
          <a:p>
            <a:pPr marL="1028700" lvl="1" indent="-342900"/>
            <a:r>
              <a:rPr lang="fi-FI" sz="1600" b="0" dirty="0"/>
              <a:t>Kodin ulkopuolinen hoito</a:t>
            </a:r>
          </a:p>
          <a:p>
            <a:pPr marL="1028700" lvl="1" indent="-342900"/>
            <a:r>
              <a:rPr lang="fi-FI" sz="1600" b="0" dirty="0"/>
              <a:t>Kodin ulkopuolinen yön yli hoito</a:t>
            </a:r>
          </a:p>
          <a:p>
            <a:pPr marL="342900" indent="-342900">
              <a:buFont typeface="Arial" panose="020B0604020202020204" pitchFamily="34" charset="0"/>
              <a:buChar char="•"/>
            </a:pPr>
            <a:endParaRPr lang="fi-FI" dirty="0"/>
          </a:p>
        </p:txBody>
      </p:sp>
    </p:spTree>
    <p:extLst>
      <p:ext uri="{BB962C8B-B14F-4D97-AF65-F5344CB8AC3E}">
        <p14:creationId xmlns:p14="http://schemas.microsoft.com/office/powerpoint/2010/main" val="39617409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09380DD-3102-EDAF-6600-06F95BD86867}"/>
              </a:ext>
            </a:extLst>
          </p:cNvPr>
          <p:cNvSpPr>
            <a:spLocks noGrp="1"/>
          </p:cNvSpPr>
          <p:nvPr>
            <p:ph type="title"/>
          </p:nvPr>
        </p:nvSpPr>
        <p:spPr>
          <a:xfrm>
            <a:off x="152400" y="372534"/>
            <a:ext cx="11201401" cy="550334"/>
          </a:xfrm>
        </p:spPr>
        <p:txBody>
          <a:bodyPr/>
          <a:lstStyle/>
          <a:p>
            <a:r>
              <a:rPr lang="fi-FI" dirty="0"/>
              <a:t>Hengityslaitteen varassa elävä henkilö</a:t>
            </a:r>
          </a:p>
        </p:txBody>
      </p:sp>
      <p:sp>
        <p:nvSpPr>
          <p:cNvPr id="3" name="Sisällön paikkamerkki 2">
            <a:extLst>
              <a:ext uri="{FF2B5EF4-FFF2-40B4-BE49-F238E27FC236}">
                <a16:creationId xmlns:a16="http://schemas.microsoft.com/office/drawing/2014/main" id="{79D5E900-B3C2-2A2D-F827-E69EC8F20A6B}"/>
              </a:ext>
            </a:extLst>
          </p:cNvPr>
          <p:cNvSpPr>
            <a:spLocks noGrp="1"/>
          </p:cNvSpPr>
          <p:nvPr>
            <p:ph idx="1"/>
          </p:nvPr>
        </p:nvSpPr>
        <p:spPr>
          <a:xfrm>
            <a:off x="279400" y="1041400"/>
            <a:ext cx="11074401" cy="5012267"/>
          </a:xfrm>
        </p:spPr>
        <p:txBody>
          <a:bodyPr/>
          <a:lstStyle/>
          <a:p>
            <a:pPr marL="285750" indent="-285750">
              <a:buFont typeface="Arial" panose="020B0604020202020204" pitchFamily="34" charset="0"/>
              <a:buChar char="•"/>
            </a:pPr>
            <a:r>
              <a:rPr lang="fi-FI" sz="1800" dirty="0">
                <a:solidFill>
                  <a:srgbClr val="000000"/>
                </a:solidFill>
              </a:rPr>
              <a:t>Ta</a:t>
            </a:r>
            <a:r>
              <a:rPr lang="fi-FI" sz="1800" b="0" i="0" u="none" strike="noStrike" baseline="0" dirty="0">
                <a:solidFill>
                  <a:srgbClr val="000000"/>
                </a:solidFill>
              </a:rPr>
              <a:t>rkoitetaan henkilöä, jonka elämän ylläpitäminen edellyttää henkitorviavanteen kautta toteutettavaa tai muuta pysyvää taikka pitkäaikaista ympärivuorokautisesti laitteen avulla toteutettavaa hengitystukihoitoa</a:t>
            </a:r>
          </a:p>
          <a:p>
            <a:pPr marL="285750" indent="-285750">
              <a:buFont typeface="Arial" panose="020B0604020202020204" pitchFamily="34" charset="0"/>
              <a:buChar char="•"/>
            </a:pPr>
            <a:r>
              <a:rPr lang="fi-FI" sz="1800" b="0" i="0" u="none" strike="noStrike" baseline="0" dirty="0">
                <a:solidFill>
                  <a:srgbClr val="000000"/>
                </a:solidFill>
              </a:rPr>
              <a:t>Hengityslaitehoitoon perehtynyt erikoislääkäri arvioi ja antaa lausunnon siitä, onko kyseessä vammaispalvelulaissa tarkoitettu hengityslaitteen varassa elävä henkilö</a:t>
            </a:r>
          </a:p>
          <a:p>
            <a:pPr marL="285750" indent="-285750">
              <a:buFont typeface="Arial" panose="020B0604020202020204" pitchFamily="34" charset="0"/>
              <a:buChar char="•"/>
            </a:pPr>
            <a:r>
              <a:rPr lang="fi-FI" sz="1800" b="0" i="0" u="none" strike="noStrike" baseline="0" dirty="0">
                <a:solidFill>
                  <a:srgbClr val="000000"/>
                </a:solidFill>
              </a:rPr>
              <a:t>Palveluiden järjestämisvastuu siirtyi terveydenhuollolta sosiaalihuollolle 1.1.2025 alkaen</a:t>
            </a:r>
          </a:p>
          <a:p>
            <a:pPr marL="285750" indent="-285750">
              <a:buFont typeface="Arial" panose="020B0604020202020204" pitchFamily="34" charset="0"/>
              <a:buChar char="•"/>
            </a:pPr>
            <a:r>
              <a:rPr lang="fi-FI" sz="1800" dirty="0">
                <a:solidFill>
                  <a:srgbClr val="000000"/>
                </a:solidFill>
              </a:rPr>
              <a:t>H</a:t>
            </a:r>
            <a:r>
              <a:rPr lang="fi-FI" sz="1800" b="0" i="0" u="none" strike="noStrike" baseline="0" dirty="0">
                <a:solidFill>
                  <a:srgbClr val="000000"/>
                </a:solidFill>
              </a:rPr>
              <a:t>yvinvointialueen </a:t>
            </a:r>
            <a:r>
              <a:rPr lang="fi-FI" sz="1800" dirty="0">
                <a:solidFill>
                  <a:srgbClr val="000000"/>
                </a:solidFill>
              </a:rPr>
              <a:t>so</a:t>
            </a:r>
            <a:r>
              <a:rPr lang="fi-FI" sz="1800" b="0" i="0" u="none" strike="noStrike" baseline="0" dirty="0">
                <a:solidFill>
                  <a:srgbClr val="000000"/>
                </a:solidFill>
              </a:rPr>
              <a:t>siaalitoimi vastaa palveluista kuten muidenkin vammaisten henkilöiden palveluista</a:t>
            </a:r>
          </a:p>
          <a:p>
            <a:pPr marL="285750" indent="-285750">
              <a:buFont typeface="Arial" panose="020B0604020202020204" pitchFamily="34" charset="0"/>
              <a:buChar char="•"/>
            </a:pPr>
            <a:r>
              <a:rPr lang="fi-FI" sz="1800" dirty="0">
                <a:solidFill>
                  <a:srgbClr val="000000"/>
                </a:solidFill>
              </a:rPr>
              <a:t>T</a:t>
            </a:r>
            <a:r>
              <a:rPr lang="fi-FI" sz="1800" b="0" i="0" u="none" strike="noStrike" baseline="0" dirty="0">
                <a:solidFill>
                  <a:srgbClr val="000000"/>
                </a:solidFill>
              </a:rPr>
              <a:t>erveydenhoito on kuitenkin edelleen terveydenhuollon vastuulla. Hengitystukihoitoon</a:t>
            </a:r>
            <a:r>
              <a:rPr lang="fi-FI" sz="1800" dirty="0">
                <a:solidFill>
                  <a:srgbClr val="000000"/>
                </a:solidFill>
              </a:rPr>
              <a:t> </a:t>
            </a:r>
            <a:r>
              <a:rPr lang="fi-FI" sz="1800" b="0" i="0" u="none" strike="noStrike" baseline="0" dirty="0">
                <a:solidFill>
                  <a:srgbClr val="000000"/>
                </a:solidFill>
              </a:rPr>
              <a:t>välittömästi liittyvien tarpeiden lisäksi terveydenhuollossa arvioidaan myös </a:t>
            </a:r>
            <a:r>
              <a:rPr lang="fi-FI" sz="1800" dirty="0">
                <a:solidFill>
                  <a:srgbClr val="000000"/>
                </a:solidFill>
              </a:rPr>
              <a:t>mm. </a:t>
            </a:r>
            <a:r>
              <a:rPr lang="fi-FI" sz="1800" b="0" i="0" u="none" strike="noStrike" baseline="0" dirty="0">
                <a:solidFill>
                  <a:srgbClr val="000000"/>
                </a:solidFill>
              </a:rPr>
              <a:t>apuvälineet ja kuntoutus. Tarvittaessa terveydenhuolto osallistuu myös hengityslaitteen varassa elävän henkilön palveluja toteuttavien henkilöiden (esim. avustajat) perehdytykseen</a:t>
            </a:r>
          </a:p>
          <a:p>
            <a:pPr marL="285750" indent="-285750">
              <a:buFont typeface="Arial" panose="020B0604020202020204" pitchFamily="34" charset="0"/>
              <a:buChar char="•"/>
            </a:pPr>
            <a:r>
              <a:rPr lang="fi-FI" sz="1800" b="0" i="0" u="none" strike="noStrike" baseline="0" dirty="0">
                <a:solidFill>
                  <a:srgbClr val="000000"/>
                </a:solidFill>
              </a:rPr>
              <a:t>Hengityslaitteen varassa elävällä henkilöllä on oikeus saada taloudellista tukea ylläpitokustannuksiinsa silloin, kun hän ei ole terveydenhuollon laitoshoidossa. </a:t>
            </a:r>
            <a:endParaRPr lang="fi-FI" dirty="0"/>
          </a:p>
        </p:txBody>
      </p:sp>
    </p:spTree>
    <p:extLst>
      <p:ext uri="{BB962C8B-B14F-4D97-AF65-F5344CB8AC3E}">
        <p14:creationId xmlns:p14="http://schemas.microsoft.com/office/powerpoint/2010/main" val="16564037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C9EBC86-241B-BB4E-3701-AEF3D4A64FDE}"/>
              </a:ext>
            </a:extLst>
          </p:cNvPr>
          <p:cNvSpPr>
            <a:spLocks noGrp="1"/>
          </p:cNvSpPr>
          <p:nvPr>
            <p:ph type="title"/>
          </p:nvPr>
        </p:nvSpPr>
        <p:spPr>
          <a:xfrm>
            <a:off x="711200" y="365125"/>
            <a:ext cx="10642600" cy="1023408"/>
          </a:xfrm>
        </p:spPr>
        <p:txBody>
          <a:bodyPr/>
          <a:lstStyle/>
          <a:p>
            <a:r>
              <a:rPr lang="fi-FI" dirty="0"/>
              <a:t>Siirtymäsäännös (hengityslaitteen varassa elävä henkilö)</a:t>
            </a:r>
          </a:p>
        </p:txBody>
      </p:sp>
      <p:sp>
        <p:nvSpPr>
          <p:cNvPr id="3" name="Sisällön paikkamerkki 2">
            <a:extLst>
              <a:ext uri="{FF2B5EF4-FFF2-40B4-BE49-F238E27FC236}">
                <a16:creationId xmlns:a16="http://schemas.microsoft.com/office/drawing/2014/main" id="{F8ED1462-B913-0B1A-B2C1-DE777AA59953}"/>
              </a:ext>
            </a:extLst>
          </p:cNvPr>
          <p:cNvSpPr>
            <a:spLocks noGrp="1"/>
          </p:cNvSpPr>
          <p:nvPr>
            <p:ph idx="1"/>
          </p:nvPr>
        </p:nvSpPr>
        <p:spPr>
          <a:xfrm>
            <a:off x="381000" y="1862667"/>
            <a:ext cx="10972800" cy="3894666"/>
          </a:xfrm>
        </p:spPr>
        <p:txBody>
          <a:bodyPr/>
          <a:lstStyle/>
          <a:p>
            <a:pPr marL="342900" indent="-342900">
              <a:buFont typeface="Arial" panose="020B0604020202020204" pitchFamily="34" charset="0"/>
              <a:buChar char="•"/>
            </a:pPr>
            <a:r>
              <a:rPr lang="fi-FI" dirty="0"/>
              <a:t>Aikaisemmin hengityslaitteen varassa elävän henkilön (entisen lain mukaan hengityshalvauspotilaan) hoito on tullut järjestää sairaalassa tai sairaalan kirjoista poistamatta kotihoidossa. </a:t>
            </a:r>
          </a:p>
          <a:p>
            <a:pPr marL="342900" indent="-342900">
              <a:buFont typeface="Arial" panose="020B0604020202020204" pitchFamily="34" charset="0"/>
              <a:buChar char="•"/>
            </a:pPr>
            <a:r>
              <a:rPr lang="fi-FI" dirty="0"/>
              <a:t>Hoito jatkuu ennallaan kolmen vuoden siirtymäajan, ellei hengityslaitteen varassa elävä henkilö itse halua siirtyä uuden lain piiriin.</a:t>
            </a:r>
          </a:p>
          <a:p>
            <a:r>
              <a:rPr lang="fi-FI" dirty="0"/>
              <a:t>•</a:t>
            </a:r>
          </a:p>
        </p:txBody>
      </p:sp>
    </p:spTree>
    <p:extLst>
      <p:ext uri="{BB962C8B-B14F-4D97-AF65-F5344CB8AC3E}">
        <p14:creationId xmlns:p14="http://schemas.microsoft.com/office/powerpoint/2010/main" val="13469833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DFEC51F-A033-C7E3-B8CD-B332988EF00D}"/>
              </a:ext>
            </a:extLst>
          </p:cNvPr>
          <p:cNvSpPr>
            <a:spLocks noGrp="1"/>
          </p:cNvSpPr>
          <p:nvPr>
            <p:ph type="title"/>
          </p:nvPr>
        </p:nvSpPr>
        <p:spPr>
          <a:xfrm>
            <a:off x="287867" y="0"/>
            <a:ext cx="11065933" cy="1049867"/>
          </a:xfrm>
        </p:spPr>
        <p:txBody>
          <a:bodyPr/>
          <a:lstStyle/>
          <a:p>
            <a:r>
              <a:rPr lang="fi-FI" dirty="0"/>
              <a:t>Soveltamisohjeet</a:t>
            </a:r>
          </a:p>
        </p:txBody>
      </p:sp>
      <p:sp>
        <p:nvSpPr>
          <p:cNvPr id="3" name="Sisällön paikkamerkki 2">
            <a:extLst>
              <a:ext uri="{FF2B5EF4-FFF2-40B4-BE49-F238E27FC236}">
                <a16:creationId xmlns:a16="http://schemas.microsoft.com/office/drawing/2014/main" id="{C3B64E3F-F60A-02E3-BCC4-434FA882DDC3}"/>
              </a:ext>
            </a:extLst>
          </p:cNvPr>
          <p:cNvSpPr>
            <a:spLocks noGrp="1"/>
          </p:cNvSpPr>
          <p:nvPr>
            <p:ph idx="1"/>
          </p:nvPr>
        </p:nvSpPr>
        <p:spPr>
          <a:xfrm>
            <a:off x="631687" y="1253067"/>
            <a:ext cx="10928626" cy="4773728"/>
          </a:xfrm>
        </p:spPr>
        <p:txBody>
          <a:bodyPr/>
          <a:lstStyle/>
          <a:p>
            <a:pPr marL="342900" indent="-342900">
              <a:buFont typeface="Arial" panose="020B0604020202020204" pitchFamily="34" charset="0"/>
              <a:buChar char="•"/>
            </a:pPr>
            <a:r>
              <a:rPr lang="fi-FI" dirty="0"/>
              <a:t>Soveltamisohjeita tarvitaan määrittämään vammaispalvelujen myöntämistä, toteuttamista ja käyttämistä koskevat yhtenäiset käytännöt hyvinvointialueella.</a:t>
            </a:r>
          </a:p>
          <a:p>
            <a:pPr marL="342900" indent="-342900">
              <a:buFont typeface="Arial" panose="020B0604020202020204" pitchFamily="34" charset="0"/>
              <a:buChar char="•"/>
            </a:pPr>
            <a:r>
              <a:rPr lang="fi-FI" dirty="0"/>
              <a:t>Soveltamisohje auttaa palvelujen myöntämisedellytysten tulkinnassa ja järjestämistavan valitsemisessa, mutta ei poista harkintaa kokonaan.</a:t>
            </a:r>
          </a:p>
          <a:p>
            <a:pPr marL="342900" indent="-342900">
              <a:buFont typeface="Arial" panose="020B0604020202020204" pitchFamily="34" charset="0"/>
              <a:buChar char="•"/>
            </a:pPr>
            <a:r>
              <a:rPr lang="fi-FI" dirty="0"/>
              <a:t>Päätöksenteossa on myös huomioitava yksilölliset olosuhteet ja arvioitava niiden vaikutusta.</a:t>
            </a:r>
          </a:p>
          <a:p>
            <a:pPr marL="342900" indent="-342900">
              <a:buFont typeface="Arial" panose="020B0604020202020204" pitchFamily="34" charset="0"/>
              <a:buChar char="•"/>
            </a:pPr>
            <a:r>
              <a:rPr lang="fi-FI" dirty="0"/>
              <a:t>Hyvinvointialueen soveltamisohjeet ovat lakien ja asetusten säännöksiä täydentäviä. Ohjeilla ei voida rajoittaa yksilön oikeutta lailla turvattuihin palveluihin tai etuuksiin.</a:t>
            </a:r>
          </a:p>
          <a:p>
            <a:pPr marL="457200" lvl="1" indent="0">
              <a:buNone/>
            </a:pPr>
            <a:r>
              <a:rPr lang="fi-FI" sz="2000" b="0" dirty="0">
                <a:sym typeface="Wingdings" panose="05000000000000000000" pitchFamily="2" charset="2"/>
              </a:rPr>
              <a:t> Ohjeilla on merkitystä ennen kaikkea yhtenäisen ratkaisukäytännön saavuttamiseksi. Niiden tarkoituksena on asiakkaiden yhdenvertaisuuden lisääminen palveluja ja tukitoimia järjestettäessä</a:t>
            </a:r>
            <a:r>
              <a:rPr lang="fi-FI" dirty="0">
                <a:sym typeface="Wingdings" panose="05000000000000000000" pitchFamily="2" charset="2"/>
              </a:rPr>
              <a:t>.</a:t>
            </a:r>
            <a:endParaRPr lang="fi-FI" dirty="0"/>
          </a:p>
        </p:txBody>
      </p:sp>
    </p:spTree>
    <p:extLst>
      <p:ext uri="{BB962C8B-B14F-4D97-AF65-F5344CB8AC3E}">
        <p14:creationId xmlns:p14="http://schemas.microsoft.com/office/powerpoint/2010/main" val="3823979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5C28335-52F2-F3A6-A9F6-1939BFD8144A}"/>
              </a:ext>
            </a:extLst>
          </p:cNvPr>
          <p:cNvSpPr>
            <a:spLocks noGrp="1"/>
          </p:cNvSpPr>
          <p:nvPr>
            <p:ph type="title"/>
          </p:nvPr>
        </p:nvSpPr>
        <p:spPr>
          <a:xfrm>
            <a:off x="279401" y="118533"/>
            <a:ext cx="11074400" cy="872067"/>
          </a:xfrm>
        </p:spPr>
        <p:txBody>
          <a:bodyPr/>
          <a:lstStyle/>
          <a:p>
            <a:r>
              <a:rPr lang="fi-FI" dirty="0"/>
              <a:t>Vammaispalvelujen soveltamisohjeet</a:t>
            </a:r>
          </a:p>
        </p:txBody>
      </p:sp>
      <p:sp>
        <p:nvSpPr>
          <p:cNvPr id="3" name="Sisällön paikkamerkki 2">
            <a:extLst>
              <a:ext uri="{FF2B5EF4-FFF2-40B4-BE49-F238E27FC236}">
                <a16:creationId xmlns:a16="http://schemas.microsoft.com/office/drawing/2014/main" id="{9AD0E2A9-C3C0-090E-955C-4038E8186355}"/>
              </a:ext>
            </a:extLst>
          </p:cNvPr>
          <p:cNvSpPr>
            <a:spLocks noGrp="1"/>
          </p:cNvSpPr>
          <p:nvPr>
            <p:ph idx="1"/>
          </p:nvPr>
        </p:nvSpPr>
        <p:spPr>
          <a:xfrm>
            <a:off x="465667" y="1202267"/>
            <a:ext cx="10888133" cy="4741333"/>
          </a:xfrm>
        </p:spPr>
        <p:txBody>
          <a:bodyPr/>
          <a:lstStyle/>
          <a:p>
            <a:pPr marL="342900" indent="-342900">
              <a:buFont typeface="Arial" panose="020B0604020202020204" pitchFamily="34" charset="0"/>
              <a:buChar char="•"/>
            </a:pPr>
            <a:r>
              <a:rPr lang="fi-FI" dirty="0"/>
              <a:t>Soveltamisohjeista päivitetty: liikkumisen tuki ja määrärahasidonnaiset palvelut </a:t>
            </a:r>
          </a:p>
          <a:p>
            <a:pPr marL="342900" indent="-342900">
              <a:buFont typeface="Arial" panose="020B0604020202020204" pitchFamily="34" charset="0"/>
              <a:buChar char="•"/>
            </a:pPr>
            <a:r>
              <a:rPr lang="fi-FI" dirty="0"/>
              <a:t>Uusia soveltamisohjeita: valmennus, tuettu päätöksenteko, erityinen osallisuuden tuki, lyhytaikainen huolenpito</a:t>
            </a:r>
          </a:p>
          <a:p>
            <a:pPr marL="342900" indent="-342900">
              <a:buFont typeface="Arial" panose="020B0604020202020204" pitchFamily="34" charset="0"/>
              <a:buChar char="•"/>
            </a:pPr>
            <a:r>
              <a:rPr lang="fi-FI" dirty="0"/>
              <a:t>Tulevalla oikeuskäytännöllä merkitystä siihen, millaiseksi erityisesti uudet palvelut muotoutuvat</a:t>
            </a:r>
          </a:p>
          <a:p>
            <a:pPr marL="342900" indent="-342900">
              <a:buFont typeface="Arial" panose="020B0604020202020204" pitchFamily="34" charset="0"/>
              <a:buChar char="•"/>
            </a:pPr>
            <a:endParaRPr lang="fi-FI" dirty="0"/>
          </a:p>
        </p:txBody>
      </p:sp>
    </p:spTree>
    <p:extLst>
      <p:ext uri="{BB962C8B-B14F-4D97-AF65-F5344CB8AC3E}">
        <p14:creationId xmlns:p14="http://schemas.microsoft.com/office/powerpoint/2010/main" val="42539094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B673AA8-6936-B7FA-BE1E-532557C44B25}"/>
              </a:ext>
            </a:extLst>
          </p:cNvPr>
          <p:cNvSpPr>
            <a:spLocks noGrp="1"/>
          </p:cNvSpPr>
          <p:nvPr>
            <p:ph type="title"/>
          </p:nvPr>
        </p:nvSpPr>
        <p:spPr>
          <a:xfrm>
            <a:off x="364067" y="1"/>
            <a:ext cx="10989733" cy="1024466"/>
          </a:xfrm>
        </p:spPr>
        <p:txBody>
          <a:bodyPr/>
          <a:lstStyle/>
          <a:p>
            <a:r>
              <a:rPr lang="fi-FI" dirty="0"/>
              <a:t>Palveluseteli</a:t>
            </a:r>
          </a:p>
        </p:txBody>
      </p:sp>
      <p:sp>
        <p:nvSpPr>
          <p:cNvPr id="3" name="Sisällön paikkamerkki 2">
            <a:extLst>
              <a:ext uri="{FF2B5EF4-FFF2-40B4-BE49-F238E27FC236}">
                <a16:creationId xmlns:a16="http://schemas.microsoft.com/office/drawing/2014/main" id="{0B1B14CD-E089-8EAA-959E-B2A094DF6B55}"/>
              </a:ext>
            </a:extLst>
          </p:cNvPr>
          <p:cNvSpPr>
            <a:spLocks noGrp="1"/>
          </p:cNvSpPr>
          <p:nvPr>
            <p:ph idx="1"/>
          </p:nvPr>
        </p:nvSpPr>
        <p:spPr>
          <a:xfrm>
            <a:off x="516467" y="1202267"/>
            <a:ext cx="10837333" cy="4815579"/>
          </a:xfrm>
        </p:spPr>
        <p:txBody>
          <a:bodyPr/>
          <a:lstStyle/>
          <a:p>
            <a:pPr marL="342900" indent="-342900">
              <a:buFont typeface="Arial" panose="020B0604020202020204" pitchFamily="34" charset="0"/>
              <a:buChar char="•"/>
            </a:pPr>
            <a:r>
              <a:rPr lang="fi-FI" dirty="0"/>
              <a:t>On ollut käytössä henkilökohtaisessa avussa sekä työ- ja päivätoiminnassa</a:t>
            </a:r>
          </a:p>
          <a:p>
            <a:pPr marL="342900" indent="-342900">
              <a:buFont typeface="Arial" panose="020B0604020202020204" pitchFamily="34" charset="0"/>
              <a:buChar char="•"/>
            </a:pPr>
            <a:r>
              <a:rPr lang="fi-FI" dirty="0"/>
              <a:t>1.4.2025 alkaen hoiva- ja hoitoavun palveluseteli, johon palvelutuottajien </a:t>
            </a:r>
            <a:r>
              <a:rPr lang="fi-FI"/>
              <a:t>hakeutuminen menossa</a:t>
            </a:r>
            <a:endParaRPr lang="fi-FI" dirty="0"/>
          </a:p>
          <a:p>
            <a:pPr marL="342900" indent="-342900">
              <a:buFont typeface="Arial" panose="020B0604020202020204" pitchFamily="34" charset="0"/>
              <a:buChar char="•"/>
            </a:pPr>
            <a:r>
              <a:rPr lang="fi-FI" dirty="0"/>
              <a:t>Hoiva- ja hoitoavun palvelusetelissä on kolme palveluluokkaa:</a:t>
            </a:r>
          </a:p>
          <a:p>
            <a:pPr marL="342900" indent="-342900">
              <a:buFont typeface="Wingdings" panose="05000000000000000000" pitchFamily="2" charset="2"/>
              <a:buChar char="Ø"/>
            </a:pPr>
            <a:r>
              <a:rPr lang="fi-FI" b="0" dirty="0"/>
              <a:t>Palveluluokka 1: erityinen osallisuuden tuki</a:t>
            </a:r>
          </a:p>
          <a:p>
            <a:pPr marL="342900" indent="-342900">
              <a:buFont typeface="Wingdings" panose="05000000000000000000" pitchFamily="2" charset="2"/>
              <a:buChar char="Ø"/>
            </a:pPr>
            <a:r>
              <a:rPr lang="fi-FI" dirty="0"/>
              <a:t>Palveluluokka 2: kotiin annettava lyhytaikainen huolenpito, jolla tuetaan esim. vaikeasti vammaisen lapsen vanhempia hoitotyössä tai turvataan lapsen kouluunlähtöä / koulusta paluuta vanhemman työssäkäynnin mahdollistamiseksi</a:t>
            </a:r>
          </a:p>
          <a:p>
            <a:pPr marL="342900" indent="-342900">
              <a:buFont typeface="Wingdings" panose="05000000000000000000" pitchFamily="2" charset="2"/>
              <a:buChar char="Ø"/>
            </a:pPr>
            <a:r>
              <a:rPr lang="fi-FI" b="0" dirty="0"/>
              <a:t>Palveluluokka 3: Hoitorinkityyppinen hoito vaativaan hoitoon kotona asumisen turvaamiseksi (esim. hengityslaitteen varassa eläville henkilöille)</a:t>
            </a:r>
          </a:p>
        </p:txBody>
      </p:sp>
    </p:spTree>
    <p:extLst>
      <p:ext uri="{BB962C8B-B14F-4D97-AF65-F5344CB8AC3E}">
        <p14:creationId xmlns:p14="http://schemas.microsoft.com/office/powerpoint/2010/main" val="12456408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isällön paikkamerkki 3">
            <a:extLst>
              <a:ext uri="{FF2B5EF4-FFF2-40B4-BE49-F238E27FC236}">
                <a16:creationId xmlns:a16="http://schemas.microsoft.com/office/drawing/2014/main" id="{13DF81C3-193C-0DEF-C4A7-90C9A42CA27D}"/>
              </a:ext>
            </a:extLst>
          </p:cNvPr>
          <p:cNvPicPr>
            <a:picLocks noGrp="1" noChangeAspect="1"/>
          </p:cNvPicPr>
          <p:nvPr>
            <p:ph idx="1"/>
          </p:nvPr>
        </p:nvPicPr>
        <p:blipFill>
          <a:blip r:embed="rId2"/>
          <a:stretch>
            <a:fillRect/>
          </a:stretch>
        </p:blipFill>
        <p:spPr>
          <a:xfrm>
            <a:off x="17138" y="-227428"/>
            <a:ext cx="12776938" cy="7187028"/>
          </a:xfrm>
          <a:prstGeom prst="rect">
            <a:avLst/>
          </a:prstGeom>
        </p:spPr>
      </p:pic>
    </p:spTree>
    <p:extLst>
      <p:ext uri="{BB962C8B-B14F-4D97-AF65-F5344CB8AC3E}">
        <p14:creationId xmlns:p14="http://schemas.microsoft.com/office/powerpoint/2010/main" val="40514345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4519721-8C62-927F-05A6-306FEB437E6D}"/>
              </a:ext>
            </a:extLst>
          </p:cNvPr>
          <p:cNvSpPr>
            <a:spLocks noGrp="1"/>
          </p:cNvSpPr>
          <p:nvPr>
            <p:ph type="title"/>
          </p:nvPr>
        </p:nvSpPr>
        <p:spPr>
          <a:xfrm>
            <a:off x="620835" y="732815"/>
            <a:ext cx="10515600" cy="2852737"/>
          </a:xfrm>
        </p:spPr>
        <p:txBody>
          <a:bodyPr/>
          <a:lstStyle/>
          <a:p>
            <a:r>
              <a:rPr lang="fi-FI" dirty="0"/>
              <a:t>Kiitos!</a:t>
            </a:r>
          </a:p>
        </p:txBody>
      </p:sp>
    </p:spTree>
    <p:extLst>
      <p:ext uri="{BB962C8B-B14F-4D97-AF65-F5344CB8AC3E}">
        <p14:creationId xmlns:p14="http://schemas.microsoft.com/office/powerpoint/2010/main" val="37462049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06D66BB-DF13-B8BB-187F-22FD6BC06F0E}"/>
              </a:ext>
            </a:extLst>
          </p:cNvPr>
          <p:cNvSpPr>
            <a:spLocks noGrp="1"/>
          </p:cNvSpPr>
          <p:nvPr>
            <p:ph type="title"/>
          </p:nvPr>
        </p:nvSpPr>
        <p:spPr>
          <a:xfrm>
            <a:off x="287866" y="-414867"/>
            <a:ext cx="11065933" cy="1236134"/>
          </a:xfrm>
        </p:spPr>
        <p:txBody>
          <a:bodyPr/>
          <a:lstStyle/>
          <a:p>
            <a:r>
              <a:rPr lang="fi-FI" dirty="0"/>
              <a:t>Ajankohtaista</a:t>
            </a:r>
          </a:p>
        </p:txBody>
      </p:sp>
      <p:sp>
        <p:nvSpPr>
          <p:cNvPr id="3" name="Sisällön paikkamerkki 2">
            <a:extLst>
              <a:ext uri="{FF2B5EF4-FFF2-40B4-BE49-F238E27FC236}">
                <a16:creationId xmlns:a16="http://schemas.microsoft.com/office/drawing/2014/main" id="{CAB76006-0F7E-99B1-CE7C-B916905C5CD3}"/>
              </a:ext>
            </a:extLst>
          </p:cNvPr>
          <p:cNvSpPr>
            <a:spLocks noGrp="1"/>
          </p:cNvSpPr>
          <p:nvPr>
            <p:ph idx="1"/>
          </p:nvPr>
        </p:nvSpPr>
        <p:spPr>
          <a:xfrm>
            <a:off x="287867" y="1024467"/>
            <a:ext cx="11573933" cy="4800600"/>
          </a:xfrm>
        </p:spPr>
        <p:txBody>
          <a:bodyPr/>
          <a:lstStyle/>
          <a:p>
            <a:r>
              <a:rPr lang="fi-FI" dirty="0"/>
              <a:t>-Vammaisten avopalvelut on organisoitunut kolmeen alueeseen (pohjoinen, keskinen, eteläinen)</a:t>
            </a:r>
          </a:p>
          <a:p>
            <a:pPr marL="342900" indent="-342900">
              <a:buFont typeface="Arial" panose="020B0604020202020204" pitchFamily="34" charset="0"/>
              <a:buChar char="•"/>
            </a:pPr>
            <a:r>
              <a:rPr lang="fi-FI" dirty="0"/>
              <a:t>Pohjoinen alue:</a:t>
            </a:r>
          </a:p>
          <a:p>
            <a:pPr marL="342900" indent="-342900">
              <a:buFont typeface="Wingdings" panose="05000000000000000000" pitchFamily="2" charset="2"/>
              <a:buChar char="Ø"/>
            </a:pPr>
            <a:r>
              <a:rPr lang="fi-FI" dirty="0"/>
              <a:t>Iisalmi, Kiuruvesi, Sonkajärvi, Vieremä, Rautavaara, Lapinlahti, Pielavesi, Keitele</a:t>
            </a:r>
          </a:p>
          <a:p>
            <a:pPr marL="342900" indent="-342900">
              <a:buFont typeface="Arial" panose="020B0604020202020204" pitchFamily="34" charset="0"/>
              <a:buChar char="•"/>
            </a:pPr>
            <a:r>
              <a:rPr lang="fi-FI" dirty="0"/>
              <a:t>Keskinen alue:</a:t>
            </a:r>
          </a:p>
          <a:p>
            <a:pPr marL="342900" indent="-342900">
              <a:buFont typeface="Wingdings" panose="05000000000000000000" pitchFamily="2" charset="2"/>
              <a:buChar char="Ø"/>
            </a:pPr>
            <a:r>
              <a:rPr lang="fi-FI" dirty="0"/>
              <a:t>Kuopio, Karttula, Kaavi, Maaninka, Juankoski, Nilsiä, Tuusniemi, Siilinjärvi</a:t>
            </a:r>
          </a:p>
          <a:p>
            <a:pPr marL="342900" indent="-342900">
              <a:buFont typeface="Arial" panose="020B0604020202020204" pitchFamily="34" charset="0"/>
              <a:buChar char="•"/>
            </a:pPr>
            <a:r>
              <a:rPr lang="fi-FI" dirty="0"/>
              <a:t>Eteläinen alue:</a:t>
            </a:r>
          </a:p>
          <a:p>
            <a:pPr marL="342900" indent="-342900">
              <a:buFont typeface="Wingdings" panose="05000000000000000000" pitchFamily="2" charset="2"/>
              <a:buChar char="Ø"/>
            </a:pPr>
            <a:r>
              <a:rPr lang="fi-FI" dirty="0"/>
              <a:t>Varkaus, Leppävirta, Joroinen, Suonenjoki, Tervo, Rautalampi, Vesanto</a:t>
            </a:r>
          </a:p>
          <a:p>
            <a:pPr marL="342900" indent="-342900">
              <a:buFont typeface="Arial" panose="020B0604020202020204" pitchFamily="34" charset="0"/>
              <a:buChar char="•"/>
            </a:pPr>
            <a:r>
              <a:rPr lang="fi-FI" dirty="0"/>
              <a:t>Vammaispalvelukeskusten viranhaltijatyötä johtaa jokaisella alueella johtava sosiaalityöntekijä, päivä- ja työtoimintaa palveluesihenkilö</a:t>
            </a:r>
          </a:p>
          <a:p>
            <a:pPr marL="342900" indent="-342900">
              <a:buFont typeface="Arial" panose="020B0604020202020204" pitchFamily="34" charset="0"/>
              <a:buChar char="•"/>
            </a:pPr>
            <a:r>
              <a:rPr lang="fi-FI" dirty="0"/>
              <a:t>Osaamiskeskuksessa ja Hop-keskuksessa on omat esihenkilöt.</a:t>
            </a:r>
          </a:p>
          <a:p>
            <a:pPr marL="342900" indent="-342900">
              <a:buFont typeface="Arial" panose="020B0604020202020204" pitchFamily="34" charset="0"/>
              <a:buChar char="•"/>
            </a:pPr>
            <a:endParaRPr lang="fi-FI" dirty="0"/>
          </a:p>
        </p:txBody>
      </p:sp>
    </p:spTree>
    <p:extLst>
      <p:ext uri="{BB962C8B-B14F-4D97-AF65-F5344CB8AC3E}">
        <p14:creationId xmlns:p14="http://schemas.microsoft.com/office/powerpoint/2010/main" val="28074984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D2F9BAF-33DD-96CE-1156-4B79F79049D8}"/>
              </a:ext>
            </a:extLst>
          </p:cNvPr>
          <p:cNvSpPr>
            <a:spLocks noGrp="1"/>
          </p:cNvSpPr>
          <p:nvPr>
            <p:ph type="title"/>
          </p:nvPr>
        </p:nvSpPr>
        <p:spPr>
          <a:xfrm>
            <a:off x="338667" y="482600"/>
            <a:ext cx="11015133" cy="770467"/>
          </a:xfrm>
        </p:spPr>
        <p:txBody>
          <a:bodyPr/>
          <a:lstStyle/>
          <a:p>
            <a:r>
              <a:rPr lang="fi-FI" dirty="0"/>
              <a:t>Vammaispalvelulain uudistuksen taustaa</a:t>
            </a:r>
          </a:p>
        </p:txBody>
      </p:sp>
      <p:sp>
        <p:nvSpPr>
          <p:cNvPr id="3" name="Sisällön paikkamerkki 2">
            <a:extLst>
              <a:ext uri="{FF2B5EF4-FFF2-40B4-BE49-F238E27FC236}">
                <a16:creationId xmlns:a16="http://schemas.microsoft.com/office/drawing/2014/main" id="{F172F6E1-F105-68DF-2718-767BACCCC806}"/>
              </a:ext>
            </a:extLst>
          </p:cNvPr>
          <p:cNvSpPr>
            <a:spLocks noGrp="1"/>
          </p:cNvSpPr>
          <p:nvPr>
            <p:ph idx="1"/>
          </p:nvPr>
        </p:nvSpPr>
        <p:spPr>
          <a:xfrm>
            <a:off x="465667" y="1507067"/>
            <a:ext cx="10888133" cy="4250265"/>
          </a:xfrm>
        </p:spPr>
        <p:txBody>
          <a:bodyPr/>
          <a:lstStyle/>
          <a:p>
            <a:pPr marL="342900" indent="-342900">
              <a:buFont typeface="Arial" panose="020B0604020202020204" pitchFamily="34" charset="0"/>
              <a:buChar char="•"/>
            </a:pPr>
            <a:r>
              <a:rPr lang="fi-FI" dirty="0"/>
              <a:t>Vammaispalvelulainsäädännön uudistus ollut suunnitteilla useiden hallituskausien aikana: </a:t>
            </a:r>
          </a:p>
          <a:p>
            <a:pPr marL="1028700" lvl="1" indent="-342900"/>
            <a:r>
              <a:rPr lang="fi-FI" sz="2000" b="0" dirty="0"/>
              <a:t>Tarkoituksena ollut mm. vanhaan vammaispalvelulakiin sekä kehitysvammalakiin sisältyneen sääntelyn kokoaminen yhteen, kaikkia vammaisia henkilöitä koskevaan lakiin sekä YK:n vammaissopimuksen Suomelle asettamien velvoitteiden aiempaa parempi huomioiminen</a:t>
            </a:r>
          </a:p>
          <a:p>
            <a:pPr marL="342900" indent="-342900">
              <a:buFont typeface="Arial" panose="020B0604020202020204" pitchFamily="34" charset="0"/>
              <a:buChar char="•"/>
            </a:pPr>
            <a:r>
              <a:rPr lang="fi-FI" b="0" dirty="0"/>
              <a:t>Uuden vammaispalvelulain oli alun perin tarkoitus tulla voimaan 1.10.2023, mutta Petteri </a:t>
            </a:r>
            <a:r>
              <a:rPr lang="fi-FI" b="0" dirty="0" err="1"/>
              <a:t>Orpon</a:t>
            </a:r>
            <a:r>
              <a:rPr lang="fi-FI" dirty="0"/>
              <a:t> </a:t>
            </a:r>
            <a:r>
              <a:rPr lang="fi-FI" b="0" dirty="0"/>
              <a:t>hallitus päätti siirtää lain voimaantuloa lain soveltamisalasäännöksen tarkistamiseksi uudessa valmistelussa.</a:t>
            </a:r>
          </a:p>
          <a:p>
            <a:pPr marL="342900" indent="-342900">
              <a:buFont typeface="Arial" panose="020B0604020202020204" pitchFamily="34" charset="0"/>
              <a:buChar char="•"/>
            </a:pPr>
            <a:r>
              <a:rPr lang="fi-FI" dirty="0"/>
              <a:t>Soveltamisalan muutosta koskeva lakiesitys hyväksyttiin 30.12.2024</a:t>
            </a:r>
            <a:endParaRPr lang="fi-FI" b="0" dirty="0"/>
          </a:p>
          <a:p>
            <a:endParaRPr lang="fi-FI" dirty="0"/>
          </a:p>
        </p:txBody>
      </p:sp>
    </p:spTree>
    <p:extLst>
      <p:ext uri="{BB962C8B-B14F-4D97-AF65-F5344CB8AC3E}">
        <p14:creationId xmlns:p14="http://schemas.microsoft.com/office/powerpoint/2010/main" val="332241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4DFFF5B-D7D6-3545-67F9-FDBB279F0FFD}"/>
              </a:ext>
            </a:extLst>
          </p:cNvPr>
          <p:cNvSpPr>
            <a:spLocks noGrp="1"/>
          </p:cNvSpPr>
          <p:nvPr>
            <p:ph type="title"/>
          </p:nvPr>
        </p:nvSpPr>
        <p:spPr>
          <a:xfrm>
            <a:off x="315475" y="0"/>
            <a:ext cx="10938933" cy="1100667"/>
          </a:xfrm>
        </p:spPr>
        <p:txBody>
          <a:bodyPr/>
          <a:lstStyle/>
          <a:p>
            <a:r>
              <a:rPr lang="fi-FI" dirty="0"/>
              <a:t>Uusi vammaispalvelulaki</a:t>
            </a:r>
          </a:p>
        </p:txBody>
      </p:sp>
      <p:sp>
        <p:nvSpPr>
          <p:cNvPr id="3" name="Sisällön paikkamerkki 2">
            <a:extLst>
              <a:ext uri="{FF2B5EF4-FFF2-40B4-BE49-F238E27FC236}">
                <a16:creationId xmlns:a16="http://schemas.microsoft.com/office/drawing/2014/main" id="{1AB93D2C-B902-6A61-9851-C885A25FEA94}"/>
              </a:ext>
            </a:extLst>
          </p:cNvPr>
          <p:cNvSpPr>
            <a:spLocks noGrp="1"/>
          </p:cNvSpPr>
          <p:nvPr>
            <p:ph idx="1"/>
          </p:nvPr>
        </p:nvSpPr>
        <p:spPr>
          <a:xfrm>
            <a:off x="315475" y="1185334"/>
            <a:ext cx="10938933" cy="4437062"/>
          </a:xfrm>
        </p:spPr>
        <p:txBody>
          <a:bodyPr/>
          <a:lstStyle/>
          <a:p>
            <a:pPr algn="l"/>
            <a:endParaRPr lang="fi-FI" sz="1800" b="0" i="0" u="none" strike="noStrike" baseline="0" dirty="0">
              <a:solidFill>
                <a:srgbClr val="000000"/>
              </a:solidFill>
              <a:latin typeface="Arial" panose="020B0604020202020204" pitchFamily="34" charset="0"/>
            </a:endParaRPr>
          </a:p>
          <a:p>
            <a:pPr marL="285750" indent="-285750">
              <a:buFont typeface="Arial" panose="020B0604020202020204" pitchFamily="34" charset="0"/>
              <a:buChar char="•"/>
            </a:pPr>
            <a:r>
              <a:rPr lang="fi-FI" b="0" i="0" u="none" strike="noStrike" baseline="0" dirty="0">
                <a:latin typeface="Arial" panose="020B0604020202020204" pitchFamily="34" charset="0"/>
              </a:rPr>
              <a:t>Vammaispalvelulaki (675/2023) voimaan 1.1.2025.</a:t>
            </a:r>
          </a:p>
          <a:p>
            <a:pPr marL="285750" indent="-285750">
              <a:buFont typeface="Arial" panose="020B0604020202020204" pitchFamily="34" charset="0"/>
              <a:buChar char="•"/>
            </a:pPr>
            <a:r>
              <a:rPr lang="fi-FI" b="0" i="0" u="none" strike="noStrike" baseline="0" dirty="0">
                <a:latin typeface="Arial" panose="020B0604020202020204" pitchFamily="34" charset="0"/>
              </a:rPr>
              <a:t>Vammaispalvelut myönnetään jatkossa saman lain perusteella kaikille eri tavalla vammaisille henkilöille.</a:t>
            </a:r>
          </a:p>
          <a:p>
            <a:pPr marL="285750" indent="-285750">
              <a:buFont typeface="Arial" panose="020B0604020202020204" pitchFamily="34" charset="0"/>
              <a:buChar char="•"/>
            </a:pPr>
            <a:r>
              <a:rPr lang="fi-FI" b="0" i="0" u="none" strike="noStrike" baseline="0" dirty="0">
                <a:latin typeface="Arial" panose="020B0604020202020204" pitchFamily="34" charset="0"/>
              </a:rPr>
              <a:t>Laki kehitysvammaisten erityishuollosta jäi voimaan, mutta palvelut järjestetään muiden lakien perusteella.</a:t>
            </a:r>
          </a:p>
          <a:p>
            <a:pPr marL="285750" indent="-285750">
              <a:buFont typeface="Arial" panose="020B0604020202020204" pitchFamily="34" charset="0"/>
              <a:buChar char="•"/>
            </a:pPr>
            <a:r>
              <a:rPr lang="fi-FI" b="0" i="0" u="none" strike="noStrike" baseline="0" dirty="0">
                <a:latin typeface="Arial" panose="020B0604020202020204" pitchFamily="34" charset="0"/>
              </a:rPr>
              <a:t>Kehitysvammalain perusteella tehdään jatkossa vain päätökset erityishuollon antamisesta ja lopettamisesta, rajoitustoimenpiteiden käyttämisestä sekä tahdosta riippumattomasta erityishuollosta. Erityishuolto-ohjelmaa ei </a:t>
            </a:r>
            <a:r>
              <a:rPr lang="fi-FI" dirty="0">
                <a:latin typeface="Arial" panose="020B0604020202020204" pitchFamily="34" charset="0"/>
              </a:rPr>
              <a:t>enää </a:t>
            </a:r>
            <a:r>
              <a:rPr lang="fi-FI" b="0" i="0" u="none" strike="noStrike" baseline="0" dirty="0">
                <a:latin typeface="Arial" panose="020B0604020202020204" pitchFamily="34" charset="0"/>
              </a:rPr>
              <a:t>tehdä.</a:t>
            </a:r>
          </a:p>
          <a:p>
            <a:endParaRPr lang="fi-FI" dirty="0"/>
          </a:p>
        </p:txBody>
      </p:sp>
    </p:spTree>
    <p:extLst>
      <p:ext uri="{BB962C8B-B14F-4D97-AF65-F5344CB8AC3E}">
        <p14:creationId xmlns:p14="http://schemas.microsoft.com/office/powerpoint/2010/main" val="23878672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isällön paikkamerkki 4" descr="Kuva, joka sisältää kohteen teksti, kuvakaappaus, Fontti, numero&#10;&#10;Tekoälyn generoima sisältö voi olla virheellistä.">
            <a:extLst>
              <a:ext uri="{FF2B5EF4-FFF2-40B4-BE49-F238E27FC236}">
                <a16:creationId xmlns:a16="http://schemas.microsoft.com/office/drawing/2014/main" id="{48D5FAD6-91EC-2F88-D57F-2AD3D0CA2F3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66069" y="596348"/>
            <a:ext cx="11432596" cy="5327374"/>
          </a:xfrm>
        </p:spPr>
      </p:pic>
    </p:spTree>
    <p:extLst>
      <p:ext uri="{BB962C8B-B14F-4D97-AF65-F5344CB8AC3E}">
        <p14:creationId xmlns:p14="http://schemas.microsoft.com/office/powerpoint/2010/main" val="23847057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DB1572D-E065-6094-9C9F-F8557BBB244F}"/>
              </a:ext>
            </a:extLst>
          </p:cNvPr>
          <p:cNvSpPr>
            <a:spLocks noGrp="1"/>
          </p:cNvSpPr>
          <p:nvPr>
            <p:ph type="title"/>
          </p:nvPr>
        </p:nvSpPr>
        <p:spPr>
          <a:xfrm>
            <a:off x="237067" y="0"/>
            <a:ext cx="11116733" cy="1032933"/>
          </a:xfrm>
        </p:spPr>
        <p:txBody>
          <a:bodyPr/>
          <a:lstStyle/>
          <a:p>
            <a:r>
              <a:rPr lang="fi-FI" dirty="0"/>
              <a:t>Keskeisimpiä muutoksia</a:t>
            </a:r>
          </a:p>
        </p:txBody>
      </p:sp>
      <p:sp>
        <p:nvSpPr>
          <p:cNvPr id="3" name="Sisällön paikkamerkki 2">
            <a:extLst>
              <a:ext uri="{FF2B5EF4-FFF2-40B4-BE49-F238E27FC236}">
                <a16:creationId xmlns:a16="http://schemas.microsoft.com/office/drawing/2014/main" id="{34585F29-C5C1-E76C-E584-4AA37AB4E521}"/>
              </a:ext>
            </a:extLst>
          </p:cNvPr>
          <p:cNvSpPr>
            <a:spLocks noGrp="1"/>
          </p:cNvSpPr>
          <p:nvPr>
            <p:ph idx="1"/>
          </p:nvPr>
        </p:nvSpPr>
        <p:spPr>
          <a:xfrm>
            <a:off x="321733" y="1032933"/>
            <a:ext cx="11811000" cy="4870911"/>
          </a:xfrm>
        </p:spPr>
        <p:txBody>
          <a:bodyPr/>
          <a:lstStyle/>
          <a:p>
            <a:pPr marL="342900" indent="-342900">
              <a:buFont typeface="Arial" panose="020B0604020202020204" pitchFamily="34" charset="0"/>
              <a:buChar char="•"/>
            </a:pPr>
            <a:r>
              <a:rPr lang="fi-FI" i="0" u="none" strike="noStrike" baseline="0" dirty="0">
                <a:solidFill>
                  <a:srgbClr val="000000"/>
                </a:solidFill>
              </a:rPr>
              <a:t>Diagnoosineutraalisuus</a:t>
            </a:r>
          </a:p>
          <a:p>
            <a:pPr marL="342900" indent="-342900">
              <a:buFont typeface="Arial" panose="020B0604020202020204" pitchFamily="34" charset="0"/>
              <a:buChar char="•"/>
            </a:pPr>
            <a:r>
              <a:rPr lang="fi-FI" i="0" u="none" strike="noStrike" baseline="0" dirty="0">
                <a:solidFill>
                  <a:srgbClr val="000000"/>
                </a:solidFill>
              </a:rPr>
              <a:t>Ei ikärajoja (ikääntymisrajaus poistettiin)</a:t>
            </a:r>
          </a:p>
          <a:p>
            <a:pPr marL="342900" indent="-342900">
              <a:buFont typeface="Arial" panose="020B0604020202020204" pitchFamily="34" charset="0"/>
              <a:buChar char="•"/>
            </a:pPr>
            <a:r>
              <a:rPr lang="fi-FI" i="0" u="none" strike="noStrike" baseline="0" dirty="0">
                <a:solidFill>
                  <a:srgbClr val="000000"/>
                </a:solidFill>
              </a:rPr>
              <a:t>Asiakaslähtöisempi asiakasprosessi, jossa lapsiin tulee kiinnittää erityistä huomiota</a:t>
            </a:r>
          </a:p>
          <a:p>
            <a:pPr marL="342900" indent="-342900">
              <a:buFont typeface="Arial" panose="020B0604020202020204" pitchFamily="34" charset="0"/>
              <a:buChar char="•"/>
            </a:pPr>
            <a:r>
              <a:rPr lang="fi-FI" dirty="0">
                <a:solidFill>
                  <a:srgbClr val="000000"/>
                </a:solidFill>
              </a:rPr>
              <a:t>Uusia palveluja (mm. tuettu päätöksenteko, erityinen osallisuuden tuki) ja vanhan lainsäädännön mukaisia palveluja muovattu uusiksi kokonaisuuksiksi (mm. lyhytaikainen huolenpito, vaativa moniammatillinen tuki, valmennus)</a:t>
            </a:r>
          </a:p>
          <a:p>
            <a:pPr marL="342900" indent="-342900">
              <a:buFont typeface="Arial" panose="020B0604020202020204" pitchFamily="34" charset="0"/>
              <a:buChar char="•"/>
            </a:pPr>
            <a:r>
              <a:rPr lang="fi-FI" dirty="0">
                <a:solidFill>
                  <a:srgbClr val="000000"/>
                </a:solidFill>
              </a:rPr>
              <a:t>Vanhan lain kuljetuspalveluiden (liikkumisen tuki), asunnonmuutostöiden (esteettömän asumisen tuki), henkilökohtaisen avun palveluissa ei merkittäviä sisällöllisiä muutoksia</a:t>
            </a:r>
          </a:p>
          <a:p>
            <a:pPr marL="342900" indent="-342900">
              <a:buFont typeface="Arial" panose="020B0604020202020204" pitchFamily="34" charset="0"/>
              <a:buChar char="•"/>
            </a:pPr>
            <a:r>
              <a:rPr lang="fi-FI" dirty="0">
                <a:solidFill>
                  <a:srgbClr val="000000"/>
                </a:solidFill>
              </a:rPr>
              <a:t>Vammaispalvelulain mukaiset sosiaalipalvelut ovat pääasiassa subjektiivisia oikeuksia (määrärahasidonnaisia: taloudellinen tuki, muut palvelut ja tukitoimet, valmennus läheisille)</a:t>
            </a:r>
          </a:p>
          <a:p>
            <a:pPr marL="342900" indent="-342900">
              <a:buFont typeface="Arial" panose="020B0604020202020204" pitchFamily="34" charset="0"/>
              <a:buChar char="•"/>
            </a:pPr>
            <a:r>
              <a:rPr lang="fi-FI" i="0" u="none" strike="noStrike" baseline="0" dirty="0">
                <a:solidFill>
                  <a:srgbClr val="000000"/>
                </a:solidFill>
              </a:rPr>
              <a:t>Soveltamisala (VPL 2§) korostaa entistä vahvemmin vammaispalvelulain toissijaisuutta</a:t>
            </a:r>
          </a:p>
          <a:p>
            <a:endParaRPr lang="fi-FI" i="0" u="none" strike="noStrike" baseline="0" dirty="0">
              <a:solidFill>
                <a:srgbClr val="000000"/>
              </a:solidFill>
            </a:endParaRPr>
          </a:p>
          <a:p>
            <a:endParaRPr lang="fi-FI" dirty="0"/>
          </a:p>
        </p:txBody>
      </p:sp>
    </p:spTree>
    <p:extLst>
      <p:ext uri="{BB962C8B-B14F-4D97-AF65-F5344CB8AC3E}">
        <p14:creationId xmlns:p14="http://schemas.microsoft.com/office/powerpoint/2010/main" val="5335127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8F61BFA-558B-141E-66A8-584CBC3AE826}"/>
              </a:ext>
            </a:extLst>
          </p:cNvPr>
          <p:cNvSpPr>
            <a:spLocks noGrp="1"/>
          </p:cNvSpPr>
          <p:nvPr>
            <p:ph type="title"/>
          </p:nvPr>
        </p:nvSpPr>
        <p:spPr>
          <a:xfrm>
            <a:off x="376766" y="203202"/>
            <a:ext cx="10938933" cy="1092200"/>
          </a:xfrm>
        </p:spPr>
        <p:txBody>
          <a:bodyPr/>
          <a:lstStyle/>
          <a:p>
            <a:r>
              <a:rPr lang="fi-FI" dirty="0"/>
              <a:t>2 § Lain soveltamisala ja suhde muuhun lainsäädäntöön</a:t>
            </a:r>
          </a:p>
        </p:txBody>
      </p:sp>
      <p:sp>
        <p:nvSpPr>
          <p:cNvPr id="3" name="Sisällön paikkamerkki 2">
            <a:extLst>
              <a:ext uri="{FF2B5EF4-FFF2-40B4-BE49-F238E27FC236}">
                <a16:creationId xmlns:a16="http://schemas.microsoft.com/office/drawing/2014/main" id="{13C126E8-94D1-78A8-243F-0BFB301863C1}"/>
              </a:ext>
            </a:extLst>
          </p:cNvPr>
          <p:cNvSpPr>
            <a:spLocks noGrp="1"/>
          </p:cNvSpPr>
          <p:nvPr>
            <p:ph idx="1"/>
          </p:nvPr>
        </p:nvSpPr>
        <p:spPr>
          <a:xfrm>
            <a:off x="376766" y="1388532"/>
            <a:ext cx="11595100" cy="4631267"/>
          </a:xfrm>
        </p:spPr>
        <p:txBody>
          <a:bodyPr/>
          <a:lstStyle/>
          <a:p>
            <a:pPr algn="l" fontAlgn="auto"/>
            <a:r>
              <a:rPr lang="fi-FI" dirty="0">
                <a:solidFill>
                  <a:srgbClr val="252627"/>
                </a:solidFill>
                <a:effectLst/>
              </a:rPr>
              <a:t>Tätä lakia sovelletaan erityispalveluiden järjestämiseen niille vammaisille henkilöille, jotka tarvitsevat vamman tai sairauden aiheuttaman pitkäaikaisen fyysisen, kognitiivisen, psyykkisen, sosiaalisen tai aisteihin liittyvän toimintarajoitteen johdosta välttämättä apua tai tukea tavanomaisessa elämässä. Tämän lain perusteella järjestetään palveluita vain, jos muussa laissa tarkoitetut palvelut eivät ole henkilön yksilöllisen palvelutarpeen ja edun kannalta sopivia ja riittäviä. Asiakkaan edusta säädetään sosiaalihuoltolain </a:t>
            </a:r>
            <a:r>
              <a:rPr lang="fi-FI" u="sng" dirty="0">
                <a:solidFill>
                  <a:srgbClr val="0C6FC0"/>
                </a:solidFill>
                <a:effectLst/>
                <a:hlinkClick r:id="rId2"/>
              </a:rPr>
              <a:t>(1301/2014) 4 ja 5 §:ssä</a:t>
            </a:r>
            <a:r>
              <a:rPr lang="fi-FI" dirty="0">
                <a:solidFill>
                  <a:srgbClr val="252627"/>
                </a:solidFill>
                <a:effectLst/>
              </a:rPr>
              <a:t> . </a:t>
            </a:r>
            <a:r>
              <a:rPr lang="fi-FI" u="sng" dirty="0">
                <a:solidFill>
                  <a:srgbClr val="0C6FC0"/>
                </a:solidFill>
                <a:effectLst/>
                <a:hlinkClick r:id="rId3"/>
              </a:rPr>
              <a:t>(30.12.2024/1075)</a:t>
            </a:r>
            <a:endParaRPr lang="fi-FI" dirty="0">
              <a:solidFill>
                <a:srgbClr val="252627"/>
              </a:solidFill>
              <a:effectLst/>
            </a:endParaRPr>
          </a:p>
          <a:p>
            <a:pPr algn="l" fontAlgn="auto"/>
            <a:r>
              <a:rPr lang="fi-FI" dirty="0">
                <a:solidFill>
                  <a:srgbClr val="252627"/>
                </a:solidFill>
                <a:effectLst/>
              </a:rPr>
              <a:t>Vammaisen henkilön palvelut järjestetään ensisijaisesti sosiaalihuoltolain, terveydenhuoltolain </a:t>
            </a:r>
            <a:r>
              <a:rPr lang="fi-FI" u="sng" dirty="0">
                <a:solidFill>
                  <a:srgbClr val="0C6FC0"/>
                </a:solidFill>
                <a:effectLst/>
                <a:hlinkClick r:id="rId4"/>
              </a:rPr>
              <a:t>(1326/2010)</a:t>
            </a:r>
            <a:r>
              <a:rPr lang="fi-FI" dirty="0">
                <a:solidFill>
                  <a:srgbClr val="252627"/>
                </a:solidFill>
                <a:effectLst/>
              </a:rPr>
              <a:t> , ikääntyneen väestön toimintakyvyn tukemisesta sekä iäkkäiden sosiaali- ja terveyspalveluista annetun lain </a:t>
            </a:r>
            <a:r>
              <a:rPr lang="fi-FI" u="sng" dirty="0">
                <a:solidFill>
                  <a:srgbClr val="0C6FC0"/>
                </a:solidFill>
                <a:effectLst/>
                <a:hlinkClick r:id="rId5"/>
              </a:rPr>
              <a:t>(980/2012)</a:t>
            </a:r>
            <a:r>
              <a:rPr lang="fi-FI" dirty="0">
                <a:solidFill>
                  <a:srgbClr val="252627"/>
                </a:solidFill>
                <a:effectLst/>
              </a:rPr>
              <a:t> , varhaiskasvatuslain </a:t>
            </a:r>
            <a:r>
              <a:rPr lang="fi-FI" u="sng" dirty="0">
                <a:solidFill>
                  <a:srgbClr val="0C6FC0"/>
                </a:solidFill>
                <a:effectLst/>
                <a:hlinkClick r:id="rId6"/>
              </a:rPr>
              <a:t>(540/2018)</a:t>
            </a:r>
            <a:r>
              <a:rPr lang="fi-FI" dirty="0">
                <a:solidFill>
                  <a:srgbClr val="252627"/>
                </a:solidFill>
                <a:effectLst/>
              </a:rPr>
              <a:t> , perusopetuslain </a:t>
            </a:r>
            <a:r>
              <a:rPr lang="fi-FI" u="sng" dirty="0">
                <a:solidFill>
                  <a:srgbClr val="0C6FC0"/>
                </a:solidFill>
                <a:effectLst/>
                <a:hlinkClick r:id="rId7"/>
              </a:rPr>
              <a:t>(628/1998)</a:t>
            </a:r>
            <a:r>
              <a:rPr lang="fi-FI" dirty="0">
                <a:solidFill>
                  <a:srgbClr val="252627"/>
                </a:solidFill>
                <a:effectLst/>
              </a:rPr>
              <a:t> tai muun ensisijaisen lain perusteella. </a:t>
            </a:r>
            <a:r>
              <a:rPr lang="fi-FI" u="sng" dirty="0">
                <a:solidFill>
                  <a:srgbClr val="0C6FC0"/>
                </a:solidFill>
                <a:effectLst/>
                <a:hlinkClick r:id="rId3"/>
              </a:rPr>
              <a:t>(30.12.2024/1075)</a:t>
            </a:r>
            <a:endParaRPr lang="fi-FI" dirty="0">
              <a:solidFill>
                <a:srgbClr val="252627"/>
              </a:solidFill>
              <a:effectLst/>
            </a:endParaRPr>
          </a:p>
          <a:p>
            <a:endParaRPr lang="fi-FI" dirty="0"/>
          </a:p>
        </p:txBody>
      </p:sp>
    </p:spTree>
    <p:extLst>
      <p:ext uri="{BB962C8B-B14F-4D97-AF65-F5344CB8AC3E}">
        <p14:creationId xmlns:p14="http://schemas.microsoft.com/office/powerpoint/2010/main" val="26194173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D3EFD29-107E-0737-6CBE-97B1FF791FFE}"/>
              </a:ext>
            </a:extLst>
          </p:cNvPr>
          <p:cNvSpPr>
            <a:spLocks noGrp="1"/>
          </p:cNvSpPr>
          <p:nvPr>
            <p:ph type="title"/>
          </p:nvPr>
        </p:nvSpPr>
        <p:spPr>
          <a:xfrm>
            <a:off x="203200" y="-372533"/>
            <a:ext cx="11821491" cy="1600199"/>
          </a:xfrm>
        </p:spPr>
        <p:txBody>
          <a:bodyPr/>
          <a:lstStyle/>
          <a:p>
            <a:r>
              <a:rPr lang="fi-FI" dirty="0"/>
              <a:t>Vammaispalvelulain suhde muuhun lainsäädäntöön</a:t>
            </a:r>
          </a:p>
        </p:txBody>
      </p:sp>
      <p:sp>
        <p:nvSpPr>
          <p:cNvPr id="3" name="Sisällön paikkamerkki 2">
            <a:extLst>
              <a:ext uri="{FF2B5EF4-FFF2-40B4-BE49-F238E27FC236}">
                <a16:creationId xmlns:a16="http://schemas.microsoft.com/office/drawing/2014/main" id="{2BCB2807-53E0-BD89-36EB-518A2E1C92F8}"/>
              </a:ext>
            </a:extLst>
          </p:cNvPr>
          <p:cNvSpPr>
            <a:spLocks noGrp="1"/>
          </p:cNvSpPr>
          <p:nvPr>
            <p:ph idx="1"/>
          </p:nvPr>
        </p:nvSpPr>
        <p:spPr>
          <a:xfrm>
            <a:off x="321732" y="1143000"/>
            <a:ext cx="11413068" cy="4639226"/>
          </a:xfrm>
        </p:spPr>
        <p:txBody>
          <a:bodyPr/>
          <a:lstStyle/>
          <a:p>
            <a:pPr marL="342900" indent="-342900">
              <a:buFont typeface="Arial" panose="020B0604020202020204" pitchFamily="34" charset="0"/>
              <a:buChar char="•"/>
            </a:pPr>
            <a:endParaRPr lang="fi-FI" dirty="0"/>
          </a:p>
          <a:p>
            <a:pPr marL="342900" indent="-342900">
              <a:buFont typeface="Arial" panose="020B0604020202020204" pitchFamily="34" charset="0"/>
              <a:buChar char="•"/>
            </a:pPr>
            <a:r>
              <a:rPr lang="fi-FI" b="1" dirty="0"/>
              <a:t>STM</a:t>
            </a:r>
            <a:r>
              <a:rPr lang="fi-FI" dirty="0"/>
              <a:t>: Vammaispalvelulailla ei ole tarkoitus korvata eri elämänvaiheissa tarvittavia yleislain mukaisia palveluita, joiden järjestämisestä hyvinvointialue ja kunta ovat vastuussa. </a:t>
            </a:r>
            <a:r>
              <a:rPr lang="fi-FI" dirty="0">
                <a:sym typeface="Wingdings" panose="05000000000000000000" pitchFamily="2" charset="2"/>
              </a:rPr>
              <a:t> </a:t>
            </a:r>
            <a:r>
              <a:rPr lang="fi-FI" sz="1800" dirty="0">
                <a:sym typeface="Wingdings" panose="05000000000000000000" pitchFamily="2" charset="2"/>
              </a:rPr>
              <a:t>Myös peruspalvelut kuuluvat vammaisille ja ne tulee yhdenvertaisuuslain mukaisesti järjestää pääsääntöisesti niin, että myös vammaiset henkilöt voivat niitä käyttää</a:t>
            </a:r>
            <a:endParaRPr lang="fi-FI" sz="1800" dirty="0"/>
          </a:p>
          <a:p>
            <a:pPr marL="342900" indent="-342900">
              <a:buFont typeface="Arial" panose="020B0604020202020204" pitchFamily="34" charset="0"/>
              <a:buChar char="•"/>
            </a:pPr>
            <a:r>
              <a:rPr lang="fi-FI" b="1" dirty="0"/>
              <a:t>STM</a:t>
            </a:r>
            <a:r>
              <a:rPr lang="fi-FI" dirty="0"/>
              <a:t>: Vammaispalvelulain mukaisia palveluja järjestetään vain, jos ensisijaisessa lainsäädännössä (esim. sosiaalihuoltolaki, terveydenhuoltolaki, vanhuspalvelulaki, varhaiskasvatuslaki, perusopetuslaki) tarkoitetut palvelut eivät ole henkilön yksilöllisen palvelutarpeen ja edun kannalta sopivia ja riittäviä.</a:t>
            </a:r>
          </a:p>
          <a:p>
            <a:pPr marL="342900" indent="-342900">
              <a:buFont typeface="Arial" panose="020B0604020202020204" pitchFamily="34" charset="0"/>
              <a:buChar char="•"/>
            </a:pPr>
            <a:r>
              <a:rPr lang="fi-FI" dirty="0"/>
              <a:t>Lakiuudistuksen tavoitteena ja soveltamisalan tarkentamisen päätavoitteena (laki, hallituksen esitys, sote-valiokunta, perustuslakivaliokunta) on ollut vammaispalvelulain aseman säilyminen toissijaisena vammaisille henkilöille rajattuna erityislakina</a:t>
            </a:r>
          </a:p>
        </p:txBody>
      </p:sp>
    </p:spTree>
    <p:extLst>
      <p:ext uri="{BB962C8B-B14F-4D97-AF65-F5344CB8AC3E}">
        <p14:creationId xmlns:p14="http://schemas.microsoft.com/office/powerpoint/2010/main" val="2150359960"/>
      </p:ext>
    </p:extLst>
  </p:cSld>
  <p:clrMapOvr>
    <a:masterClrMapping/>
  </p:clrMapOvr>
</p:sld>
</file>

<file path=ppt/theme/theme1.xml><?xml version="1.0" encoding="utf-8"?>
<a:theme xmlns:a="http://schemas.openxmlformats.org/drawingml/2006/main" name="Pohjois-Savon_HVA_teema">
  <a:themeElements>
    <a:clrScheme name="PSHVA -uudet brändivärit">
      <a:dk1>
        <a:srgbClr val="2D2D2D"/>
      </a:dk1>
      <a:lt1>
        <a:sysClr val="window" lastClr="FFFFFF"/>
      </a:lt1>
      <a:dk2>
        <a:srgbClr val="2D2D2D"/>
      </a:dk2>
      <a:lt2>
        <a:srgbClr val="FFFFFF"/>
      </a:lt2>
      <a:accent1>
        <a:srgbClr val="FFCA00"/>
      </a:accent1>
      <a:accent2>
        <a:srgbClr val="40AE7C"/>
      </a:accent2>
      <a:accent3>
        <a:srgbClr val="4E66C8"/>
      </a:accent3>
      <a:accent4>
        <a:srgbClr val="CAB69B"/>
      </a:accent4>
      <a:accent5>
        <a:srgbClr val="C35F80"/>
      </a:accent5>
      <a:accent6>
        <a:srgbClr val="7952AF"/>
      </a:accent6>
      <a:hlink>
        <a:srgbClr val="A93A5A"/>
      </a:hlink>
      <a:folHlink>
        <a:srgbClr val="50337F"/>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SHVA_ppt-pohja 2024.potx" id="{E4DF06B5-894A-4849-9FDE-D0EAA8D4E34A}" vid="{4398E07D-70B3-4F53-AE61-07879AA1EE87}"/>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525"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FA1A405D-5FFB-4960-BF9A-F831DCEB010D}">
  <we:reference id="650ed08d-c39d-490b-b8ac-83ec11e064a8" version="1.0.1.1" store="EXCatalog" storeType="EXCatalog"/>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E63338FFC71714F91949CC853A8CDBA" ma:contentTypeVersion="6" ma:contentTypeDescription="Create a new document." ma:contentTypeScope="" ma:versionID="0742b06873612ab9df3d12486583ccd7">
  <xsd:schema xmlns:xsd="http://www.w3.org/2001/XMLSchema" xmlns:xs="http://www.w3.org/2001/XMLSchema" xmlns:p="http://schemas.microsoft.com/office/2006/metadata/properties" xmlns:ns2="fe01f0cc-17d0-44b3-b4ee-beca5ef55067" xmlns:ns3="f8c82eed-c0e7-4369-bc4c-2225d077900e" targetNamespace="http://schemas.microsoft.com/office/2006/metadata/properties" ma:root="true" ma:fieldsID="09a255c9dd6df100dec46745d52efc43" ns2:_="" ns3:_="">
    <xsd:import namespace="fe01f0cc-17d0-44b3-b4ee-beca5ef55067"/>
    <xsd:import namespace="f8c82eed-c0e7-4369-bc4c-2225d077900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01f0cc-17d0-44b3-b4ee-beca5ef5506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8c82eed-c0e7-4369-bc4c-2225d077900e"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5B65FC3-FF16-4094-8535-8634E31FB4EB}">
  <ds:schemaRefs>
    <ds:schemaRef ds:uri="http://purl.org/dc/elements/1.1/"/>
    <ds:schemaRef ds:uri="http://schemas.microsoft.com/office/2006/documentManagement/types"/>
    <ds:schemaRef ds:uri="f8c82eed-c0e7-4369-bc4c-2225d077900e"/>
    <ds:schemaRef ds:uri="fe01f0cc-17d0-44b3-b4ee-beca5ef55067"/>
    <ds:schemaRef ds:uri="http://schemas.microsoft.com/office/infopath/2007/PartnerControls"/>
    <ds:schemaRef ds:uri="http://purl.org/dc/terms/"/>
    <ds:schemaRef ds:uri="http://purl.org/dc/dcmitype/"/>
    <ds:schemaRef ds:uri="http://schemas.openxmlformats.org/package/2006/metadata/core-properties"/>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81D6A03E-FF9F-4DE8-8A23-B5E37CDAFEF2}">
  <ds:schemaRefs>
    <ds:schemaRef ds:uri="http://schemas.microsoft.com/sharepoint/v3/contenttype/forms"/>
  </ds:schemaRefs>
</ds:datastoreItem>
</file>

<file path=customXml/itemProps3.xml><?xml version="1.0" encoding="utf-8"?>
<ds:datastoreItem xmlns:ds="http://schemas.openxmlformats.org/officeDocument/2006/customXml" ds:itemID="{21522A34-C297-4B89-AD03-7A0CB5972D7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e01f0cc-17d0-44b3-b4ee-beca5ef55067"/>
    <ds:schemaRef ds:uri="f8c82eed-c0e7-4369-bc4c-2225d077900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c8ec9329-b3c3-489a-9227-0f70d232e4fa}" enabled="0" method="" siteId="{c8ec9329-b3c3-489a-9227-0f70d232e4fa}" removed="1"/>
</clbl:labelList>
</file>

<file path=docProps/app.xml><?xml version="1.0" encoding="utf-8"?>
<Properties xmlns="http://schemas.openxmlformats.org/officeDocument/2006/extended-properties" xmlns:vt="http://schemas.openxmlformats.org/officeDocument/2006/docPropsVTypes">
  <Template>PSHVA_ppt-pohja 2024</Template>
  <TotalTime>932</TotalTime>
  <Words>1456</Words>
  <Application>Microsoft Office PowerPoint</Application>
  <PresentationFormat>Laajakuva</PresentationFormat>
  <Paragraphs>109</Paragraphs>
  <Slides>20</Slides>
  <Notes>0</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20</vt:i4>
      </vt:variant>
    </vt:vector>
  </HeadingPairs>
  <TitlesOfParts>
    <vt:vector size="23" baseType="lpstr">
      <vt:lpstr>Arial</vt:lpstr>
      <vt:lpstr>Wingdings</vt:lpstr>
      <vt:lpstr>Pohjois-Savon_HVA_teema</vt:lpstr>
      <vt:lpstr>Vanhus- ja vammaisneuvosto Suonenjoki 27.5.2025</vt:lpstr>
      <vt:lpstr>PowerPoint-esitys</vt:lpstr>
      <vt:lpstr>Ajankohtaista</vt:lpstr>
      <vt:lpstr>Vammaispalvelulain uudistuksen taustaa</vt:lpstr>
      <vt:lpstr>Uusi vammaispalvelulaki</vt:lpstr>
      <vt:lpstr>PowerPoint-esitys</vt:lpstr>
      <vt:lpstr>Keskeisimpiä muutoksia</vt:lpstr>
      <vt:lpstr>2 § Lain soveltamisala ja suhde muuhun lainsäädäntöön</vt:lpstr>
      <vt:lpstr>Vammaispalvelulain suhde muuhun lainsäädäntöön</vt:lpstr>
      <vt:lpstr>Kenelle vammaispalveluita myönnetään? </vt:lpstr>
      <vt:lpstr>Siirtymäsäännökset</vt:lpstr>
      <vt:lpstr>Erityisen osallisuuden tuki</vt:lpstr>
      <vt:lpstr>Tuettu päätöksenteko</vt:lpstr>
      <vt:lpstr>Lyhytaikainen huolenpito</vt:lpstr>
      <vt:lpstr>Hengityslaitteen varassa elävä henkilö</vt:lpstr>
      <vt:lpstr>Siirtymäsäännös (hengityslaitteen varassa elävä henkilö)</vt:lpstr>
      <vt:lpstr>Soveltamisohjeet</vt:lpstr>
      <vt:lpstr>Vammaispalvelujen soveltamisohjeet</vt:lpstr>
      <vt:lpstr>Palveluseteli</vt:lpstr>
      <vt:lpstr>Kiitos!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Otsikko kahdella rivillä tulisi tähän näin</dc:title>
  <dc:creator>Nenonen Katja</dc:creator>
  <cp:lastModifiedBy>Hytönen Laila</cp:lastModifiedBy>
  <cp:revision>13</cp:revision>
  <dcterms:created xsi:type="dcterms:W3CDTF">2024-08-29T08:54:13Z</dcterms:created>
  <dcterms:modified xsi:type="dcterms:W3CDTF">2025-06-05T10:08:38Z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0x010100AE63338FFC71714F91949CC853A8CDBA</vt:lpwstr>
  </property>
</Properties>
</file>